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0" r:id="rId2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ja-JP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CAF9ED-07DC-4A11-8D7F-57B35C25682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4694" autoAdjust="0"/>
  </p:normalViewPr>
  <p:slideViewPr>
    <p:cSldViewPr snapToGrid="0">
      <p:cViewPr varScale="1">
        <p:scale>
          <a:sx n="64" d="100"/>
          <a:sy n="64" d="100"/>
        </p:scale>
        <p:origin x="648" y="48"/>
      </p:cViewPr>
      <p:guideLst>
        <p:guide orient="horz" pos="2160"/>
        <p:guide pos="38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80" d="100"/>
          <a:sy n="80" d="100"/>
        </p:scale>
        <p:origin x="4002" y="1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3FF9A-D14D-4FEF-AB1B-9A37301A6284}" type="doc">
      <dgm:prSet loTypeId="urn:microsoft.com/office/officeart/2005/8/layout/arrow2#1" loCatId="process" qsTypeId="urn:microsoft.com/office/officeart/2005/8/quickstyle/simple1#1" qsCatId="simple" csTypeId="urn:microsoft.com/office/officeart/2005/8/colors/accent1_2#1" csCatId="accent1" phldr="0"/>
      <dgm:spPr/>
    </dgm:pt>
    <dgm:pt modelId="{559C2B3A-379F-4C35-A339-5499CB042C33}" type="pres">
      <dgm:prSet presAssocID="{00C3FF9A-D14D-4FEF-AB1B-9A37301A6284}" presName="arrowDiagram" presStyleCnt="0">
        <dgm:presLayoutVars>
          <dgm:chMax val="5"/>
          <dgm:dir/>
          <dgm:resizeHandles val="exact"/>
        </dgm:presLayoutVars>
      </dgm:prSet>
      <dgm:spPr/>
    </dgm:pt>
  </dgm:ptLst>
  <dgm:cxnLst>
    <dgm:cxn modelId="{EB41062A-5DF9-41BE-B84E-59C8851DD264}" type="presOf" srcId="{00C3FF9A-D14D-4FEF-AB1B-9A37301A6284}" destId="{559C2B3A-379F-4C35-A339-5499CB042C33}" srcOrd="0" destOrd="0" presId="urn:microsoft.com/office/officeart/2005/8/layout/arrow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C3FF9A-D14D-4FEF-AB1B-9A37301A6284}" type="doc">
      <dgm:prSet loTypeId="urn:microsoft.com/office/officeart/2005/8/layout/arrow2#2" loCatId="process" qsTypeId="urn:microsoft.com/office/officeart/2005/8/quickstyle/simple1#2" qsCatId="simple" csTypeId="urn:microsoft.com/office/officeart/2005/8/colors/accent1_2#2" csCatId="accent1" phldr="0"/>
      <dgm:spPr/>
    </dgm:pt>
    <dgm:pt modelId="{1034FEB5-A03A-4CA2-A076-E8EC6ED5FE3D}">
      <dgm:prSet phldrT="[テキスト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/>
        </a:p>
      </dgm:t>
    </dgm:pt>
    <dgm:pt modelId="{02FFF727-8F6D-4C0C-8965-23714FFE0D46}" type="parTrans" cxnId="{AB662B41-74E8-4785-8BC5-77013AB89198}">
      <dgm:prSet/>
      <dgm:spPr/>
    </dgm:pt>
    <dgm:pt modelId="{27627A2C-C31B-48C3-8561-218EEA6BB751}" type="sibTrans" cxnId="{AB662B41-74E8-4785-8BC5-77013AB89198}">
      <dgm:prSet/>
      <dgm:spPr/>
    </dgm:pt>
    <dgm:pt modelId="{07804D65-B857-43DC-8AF8-F5310C8A9254}">
      <dgm:prSet phldrT="[テキスト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/>
        </a:p>
      </dgm:t>
    </dgm:pt>
    <dgm:pt modelId="{B0C8065F-D400-41C9-B576-EDC25611F23D}" type="parTrans" cxnId="{1B8AAE04-9E49-4404-B9D5-81BF37924E2A}">
      <dgm:prSet/>
      <dgm:spPr/>
    </dgm:pt>
    <dgm:pt modelId="{033D64D5-CC10-4917-BAD2-C3D556F9C854}" type="sibTrans" cxnId="{1B8AAE04-9E49-4404-B9D5-81BF37924E2A}">
      <dgm:prSet/>
      <dgm:spPr/>
    </dgm:pt>
    <dgm:pt modelId="{8606FE70-AF6E-4175-8F14-FE0F24E767EB}">
      <dgm:prSet phldrT="[テキスト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/>
        </a:p>
      </dgm:t>
    </dgm:pt>
    <dgm:pt modelId="{A7135B97-5F0E-4193-8AE0-86BE29E17076}" type="parTrans" cxnId="{6021B6F0-CBBF-47AB-AF0A-4C740813A90D}">
      <dgm:prSet/>
      <dgm:spPr/>
    </dgm:pt>
    <dgm:pt modelId="{BE7B0713-70AB-4DA3-B6EB-D54F04680FC9}" type="sibTrans" cxnId="{6021B6F0-CBBF-47AB-AF0A-4C740813A90D}">
      <dgm:prSet/>
      <dgm:spPr/>
    </dgm:pt>
    <dgm:pt modelId="{559C2B3A-379F-4C35-A339-5499CB042C33}" type="pres">
      <dgm:prSet presAssocID="{00C3FF9A-D14D-4FEF-AB1B-9A37301A6284}" presName="arrowDiagram" presStyleCnt="0">
        <dgm:presLayoutVars>
          <dgm:chMax val="5"/>
          <dgm:dir/>
          <dgm:resizeHandles val="exact"/>
        </dgm:presLayoutVars>
      </dgm:prSet>
      <dgm:spPr/>
    </dgm:pt>
    <dgm:pt modelId="{A7714133-905D-4994-BEED-F8C5B479726D}" type="pres">
      <dgm:prSet presAssocID="{00C3FF9A-D14D-4FEF-AB1B-9A37301A6284}" presName="arrow" presStyleLbl="bgShp" presStyleIdx="0" presStyleCnt="1"/>
      <dgm:spPr/>
    </dgm:pt>
    <dgm:pt modelId="{052832B6-721F-41BC-BB07-0E7200FF9BB3}" type="pres">
      <dgm:prSet presAssocID="{00C3FF9A-D14D-4FEF-AB1B-9A37301A6284}" presName="arrowDiagram3" presStyleCnt="0"/>
      <dgm:spPr/>
    </dgm:pt>
    <dgm:pt modelId="{CE869124-7AF6-4161-807B-EED43EBB4DDA}" type="pres">
      <dgm:prSet presAssocID="{1034FEB5-A03A-4CA2-A076-E8EC6ED5FE3D}" presName="bullet3a" presStyleLbl="node1" presStyleIdx="0" presStyleCnt="3"/>
      <dgm:spPr/>
    </dgm:pt>
    <dgm:pt modelId="{BA26A4E9-4AE2-42DB-AE25-A9132A5F87A8}" type="pres">
      <dgm:prSet presAssocID="{1034FEB5-A03A-4CA2-A076-E8EC6ED5FE3D}" presName="textBox3a" presStyleLbl="revTx" presStyleIdx="0" presStyleCnt="3">
        <dgm:presLayoutVars>
          <dgm:bulletEnabled val="1"/>
        </dgm:presLayoutVars>
      </dgm:prSet>
      <dgm:spPr/>
    </dgm:pt>
    <dgm:pt modelId="{133B1644-2587-4D7F-B67D-6D81855D4046}" type="pres">
      <dgm:prSet presAssocID="{07804D65-B857-43DC-8AF8-F5310C8A9254}" presName="bullet3b" presStyleLbl="node1" presStyleIdx="1" presStyleCnt="3"/>
      <dgm:spPr/>
    </dgm:pt>
    <dgm:pt modelId="{EBBDF3BA-41CE-430B-B3E9-E71FAE47D0E3}" type="pres">
      <dgm:prSet presAssocID="{07804D65-B857-43DC-8AF8-F5310C8A9254}" presName="textBox3b" presStyleLbl="revTx" presStyleIdx="1" presStyleCnt="3">
        <dgm:presLayoutVars>
          <dgm:bulletEnabled val="1"/>
        </dgm:presLayoutVars>
      </dgm:prSet>
      <dgm:spPr/>
    </dgm:pt>
    <dgm:pt modelId="{61ECD666-B2E5-46DC-8842-3B7561C8DC34}" type="pres">
      <dgm:prSet presAssocID="{8606FE70-AF6E-4175-8F14-FE0F24E767EB}" presName="bullet3c" presStyleLbl="node1" presStyleIdx="2" presStyleCnt="3"/>
      <dgm:spPr/>
    </dgm:pt>
    <dgm:pt modelId="{DF0CDB76-03D3-4BEF-AA13-668011A3FA1A}" type="pres">
      <dgm:prSet presAssocID="{8606FE70-AF6E-4175-8F14-FE0F24E767EB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1B8AAE04-9E49-4404-B9D5-81BF37924E2A}" srcId="{00C3FF9A-D14D-4FEF-AB1B-9A37301A6284}" destId="{07804D65-B857-43DC-8AF8-F5310C8A9254}" srcOrd="1" destOrd="0" parTransId="{B0C8065F-D400-41C9-B576-EDC25611F23D}" sibTransId="{033D64D5-CC10-4917-BAD2-C3D556F9C854}"/>
    <dgm:cxn modelId="{5FECD91B-CFDC-45B5-83E7-64199C39A91E}" type="presOf" srcId="{1034FEB5-A03A-4CA2-A076-E8EC6ED5FE3D}" destId="{BA26A4E9-4AE2-42DB-AE25-A9132A5F87A8}" srcOrd="0" destOrd="0" presId="urn:microsoft.com/office/officeart/2005/8/layout/arrow2#2"/>
    <dgm:cxn modelId="{AB662B41-74E8-4785-8BC5-77013AB89198}" srcId="{00C3FF9A-D14D-4FEF-AB1B-9A37301A6284}" destId="{1034FEB5-A03A-4CA2-A076-E8EC6ED5FE3D}" srcOrd="0" destOrd="0" parTransId="{02FFF727-8F6D-4C0C-8965-23714FFE0D46}" sibTransId="{27627A2C-C31B-48C3-8561-218EEA6BB751}"/>
    <dgm:cxn modelId="{CF67E24F-7C79-410A-837D-09569787933E}" type="presOf" srcId="{00C3FF9A-D14D-4FEF-AB1B-9A37301A6284}" destId="{559C2B3A-379F-4C35-A339-5499CB042C33}" srcOrd="0" destOrd="0" presId="urn:microsoft.com/office/officeart/2005/8/layout/arrow2#2"/>
    <dgm:cxn modelId="{F62558AA-1323-4B54-967C-1E6653697544}" type="presOf" srcId="{07804D65-B857-43DC-8AF8-F5310C8A9254}" destId="{EBBDF3BA-41CE-430B-B3E9-E71FAE47D0E3}" srcOrd="0" destOrd="0" presId="urn:microsoft.com/office/officeart/2005/8/layout/arrow2#2"/>
    <dgm:cxn modelId="{09C28DE7-728F-4BAB-9BF5-59142CCADF56}" type="presOf" srcId="{8606FE70-AF6E-4175-8F14-FE0F24E767EB}" destId="{DF0CDB76-03D3-4BEF-AA13-668011A3FA1A}" srcOrd="0" destOrd="0" presId="urn:microsoft.com/office/officeart/2005/8/layout/arrow2#2"/>
    <dgm:cxn modelId="{6021B6F0-CBBF-47AB-AF0A-4C740813A90D}" srcId="{00C3FF9A-D14D-4FEF-AB1B-9A37301A6284}" destId="{8606FE70-AF6E-4175-8F14-FE0F24E767EB}" srcOrd="2" destOrd="0" parTransId="{A7135B97-5F0E-4193-8AE0-86BE29E17076}" sibTransId="{BE7B0713-70AB-4DA3-B6EB-D54F04680FC9}"/>
    <dgm:cxn modelId="{58E23963-564D-4C6C-87A8-BEA89DC1EEAF}" type="presParOf" srcId="{559C2B3A-379F-4C35-A339-5499CB042C33}" destId="{A7714133-905D-4994-BEED-F8C5B479726D}" srcOrd="0" destOrd="0" presId="urn:microsoft.com/office/officeart/2005/8/layout/arrow2#2"/>
    <dgm:cxn modelId="{1920BEE0-BDC4-46F2-B69F-79D22ACC7979}" type="presParOf" srcId="{559C2B3A-379F-4C35-A339-5499CB042C33}" destId="{052832B6-721F-41BC-BB07-0E7200FF9BB3}" srcOrd="1" destOrd="0" presId="urn:microsoft.com/office/officeart/2005/8/layout/arrow2#2"/>
    <dgm:cxn modelId="{4DD9F9AF-C994-43C2-902F-4C30E245BE30}" type="presParOf" srcId="{052832B6-721F-41BC-BB07-0E7200FF9BB3}" destId="{CE869124-7AF6-4161-807B-EED43EBB4DDA}" srcOrd="0" destOrd="0" presId="urn:microsoft.com/office/officeart/2005/8/layout/arrow2#2"/>
    <dgm:cxn modelId="{D295C56F-5232-4C69-90AF-65ABABB74CCB}" type="presParOf" srcId="{052832B6-721F-41BC-BB07-0E7200FF9BB3}" destId="{BA26A4E9-4AE2-42DB-AE25-A9132A5F87A8}" srcOrd="1" destOrd="0" presId="urn:microsoft.com/office/officeart/2005/8/layout/arrow2#2"/>
    <dgm:cxn modelId="{D119E27E-5AB3-4EB8-B44A-1D6367BEDE45}" type="presParOf" srcId="{052832B6-721F-41BC-BB07-0E7200FF9BB3}" destId="{133B1644-2587-4D7F-B67D-6D81855D4046}" srcOrd="2" destOrd="0" presId="urn:microsoft.com/office/officeart/2005/8/layout/arrow2#2"/>
    <dgm:cxn modelId="{BC75D85B-B41F-40D3-8F2F-E4FAD6A89186}" type="presParOf" srcId="{052832B6-721F-41BC-BB07-0E7200FF9BB3}" destId="{EBBDF3BA-41CE-430B-B3E9-E71FAE47D0E3}" srcOrd="3" destOrd="0" presId="urn:microsoft.com/office/officeart/2005/8/layout/arrow2#2"/>
    <dgm:cxn modelId="{35BFD6C5-C6BD-4CB5-9674-747070788349}" type="presParOf" srcId="{052832B6-721F-41BC-BB07-0E7200FF9BB3}" destId="{61ECD666-B2E5-46DC-8842-3B7561C8DC34}" srcOrd="4" destOrd="0" presId="urn:microsoft.com/office/officeart/2005/8/layout/arrow2#2"/>
    <dgm:cxn modelId="{25D8849D-413D-454F-9BC9-A7A1381B35B7}" type="presParOf" srcId="{052832B6-721F-41BC-BB07-0E7200FF9BB3}" destId="{DF0CDB76-03D3-4BEF-AA13-668011A3FA1A}" srcOrd="5" destOrd="0" presId="urn:microsoft.com/office/officeart/2005/8/layout/arrow2#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14133-905D-4994-BEED-F8C5B479726D}">
      <dsp:nvSpPr>
        <dsp:cNvPr id="0" name=""/>
        <dsp:cNvSpPr/>
      </dsp:nvSpPr>
      <dsp:spPr>
        <a:xfrm>
          <a:off x="1878647" y="0"/>
          <a:ext cx="4592320" cy="28702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69124-7AF6-4161-807B-EED43EBB4DDA}">
      <dsp:nvSpPr>
        <dsp:cNvPr id="0" name=""/>
        <dsp:cNvSpPr/>
      </dsp:nvSpPr>
      <dsp:spPr>
        <a:xfrm>
          <a:off x="2461872" y="1981012"/>
          <a:ext cx="119400" cy="119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6A4E9-4AE2-42DB-AE25-A9132A5F87A8}">
      <dsp:nvSpPr>
        <dsp:cNvPr id="0" name=""/>
        <dsp:cNvSpPr/>
      </dsp:nvSpPr>
      <dsp:spPr bwMode="white">
        <a:xfrm>
          <a:off x="2521572" y="2040712"/>
          <a:ext cx="1070010" cy="829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68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000" kern="1200"/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000" kern="1200"/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000" kern="1200"/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000" kern="1200"/>
        </a:p>
      </dsp:txBody>
      <dsp:txXfrm>
        <a:off x="2521572" y="2040712"/>
        <a:ext cx="1070010" cy="829487"/>
      </dsp:txXfrm>
    </dsp:sp>
    <dsp:sp modelId="{133B1644-2587-4D7F-B67D-6D81855D4046}">
      <dsp:nvSpPr>
        <dsp:cNvPr id="0" name=""/>
        <dsp:cNvSpPr/>
      </dsp:nvSpPr>
      <dsp:spPr>
        <a:xfrm>
          <a:off x="3515809" y="1200891"/>
          <a:ext cx="215839" cy="2158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DF3BA-41CE-430B-B3E9-E71FAE47D0E3}">
      <dsp:nvSpPr>
        <dsp:cNvPr id="0" name=""/>
        <dsp:cNvSpPr/>
      </dsp:nvSpPr>
      <dsp:spPr bwMode="white">
        <a:xfrm>
          <a:off x="3623729" y="1308811"/>
          <a:ext cx="1102156" cy="1561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69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000" kern="1200"/>
        </a:p>
      </dsp:txBody>
      <dsp:txXfrm>
        <a:off x="3623729" y="1308811"/>
        <a:ext cx="1102156" cy="1561388"/>
      </dsp:txXfrm>
    </dsp:sp>
    <dsp:sp modelId="{61ECD666-B2E5-46DC-8842-3B7561C8DC34}">
      <dsp:nvSpPr>
        <dsp:cNvPr id="0" name=""/>
        <dsp:cNvSpPr/>
      </dsp:nvSpPr>
      <dsp:spPr>
        <a:xfrm>
          <a:off x="4783289" y="726160"/>
          <a:ext cx="298500" cy="298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CDB76-03D3-4BEF-AA13-668011A3FA1A}">
      <dsp:nvSpPr>
        <dsp:cNvPr id="0" name=""/>
        <dsp:cNvSpPr/>
      </dsp:nvSpPr>
      <dsp:spPr bwMode="white">
        <a:xfrm>
          <a:off x="4932540" y="875410"/>
          <a:ext cx="1102156" cy="1994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69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000" kern="1200"/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000" kern="1200"/>
        </a:p>
      </dsp:txBody>
      <dsp:txXfrm>
        <a:off x="4932540" y="875410"/>
        <a:ext cx="1102156" cy="1994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#1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parTxLTRAlign" val="r"/>
                    <dgm:param type="parTxRTLAlign" val="r"/>
                    <dgm:param type="txAnchorVert" val="t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2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3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4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4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5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6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7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7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8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9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0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0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1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1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2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3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4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4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6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70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74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83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87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96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200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#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parTxLTRAlign" val="r"/>
                    <dgm:param type="parTxRTLAlign" val="r"/>
                    <dgm:param type="txAnchorVert" val="t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2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3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4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4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5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6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7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7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8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9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0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0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1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1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2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3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4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4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6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70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74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83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87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96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200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ja-JP" sz="1200"/>
            </a:lvl1pPr>
          </a:lstStyle>
          <a:p>
            <a:pPr rtl="0"/>
            <a:endParaRPr lang="ja-JP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ja-JP" sz="1200"/>
            </a:lvl1pPr>
          </a:lstStyle>
          <a:p>
            <a:pPr rtl="0"/>
            <a:fld id="{FBE58534-96D2-43FE-8036-2E9B6FFF7E13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2025/4/8</a:t>
            </a:fld>
            <a:endParaRPr 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ja-JP" sz="1200"/>
            </a:lvl1pPr>
          </a:lstStyle>
          <a:p>
            <a:pPr rtl="0"/>
            <a:endParaRPr lang="ja-JP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C883E21-9759-4B25-ABC5-2DDC15E0C70B}" type="datetime1">
              <a:rPr lang="en-US" altLang="ja-JP" smtClean="0"/>
              <a:t>4/8/2025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ja-JP"/>
            </a:defPPr>
          </a:lstStyle>
          <a:p>
            <a:pPr rtl="0"/>
            <a:endParaRPr lang="ja-JP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ja-JP"/>
            </a:defPPr>
          </a:lstStyle>
          <a:p>
            <a:pPr lvl="0" rtl="0"/>
            <a:r>
              <a:rPr lang="ja-JP" dirty="0"/>
              <a:t>クリックしてマスター テキストのスタイルを編集</a:t>
            </a:r>
          </a:p>
          <a:p>
            <a:pPr lvl="1" rtl="0"/>
            <a:r>
              <a:rPr lang="ja-JP" dirty="0"/>
              <a:t>第 2 レベル</a:t>
            </a:r>
          </a:p>
          <a:p>
            <a:pPr lvl="2" rtl="0"/>
            <a:r>
              <a:rPr lang="ja-JP" dirty="0"/>
              <a:t>第 3 レベル</a:t>
            </a:r>
          </a:p>
          <a:p>
            <a:pPr lvl="3" rtl="0"/>
            <a:r>
              <a:rPr lang="ja-JP" dirty="0"/>
              <a:t>第 4 レベル</a:t>
            </a:r>
          </a:p>
          <a:p>
            <a:pPr lvl="4" rtl="0"/>
            <a:r>
              <a:rPr lang="ja-JP" dirty="0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CC5DA344-5FA2-43F7-9D95-CA56C82B080A}" type="slidenum">
              <a:rPr lang="en-US" altLang="ja-JP" smtClean="0"/>
              <a:t>‹#›</a:t>
            </a:fld>
            <a:endParaRPr lang="en-US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lang="ja-JP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lang="ja-JP" sz="1200" kern="1200">
        <a:solidFill>
          <a:schemeClr val="tx1"/>
        </a:solidFill>
        <a:latin typeface="+mn-cs"/>
        <a:ea typeface="+mn-ea"/>
        <a:cs typeface="+mn-cs"/>
      </a:defRPr>
    </a:lvl6pPr>
    <a:lvl7pPr marL="2743200" algn="l" defTabSz="914400" rtl="0" eaLnBrk="1" latinLnBrk="0" hangingPunct="1">
      <a:defRPr lang="ja-JP" sz="1200" kern="1200">
        <a:solidFill>
          <a:schemeClr val="tx1"/>
        </a:solidFill>
        <a:latin typeface="+mn-cs"/>
        <a:ea typeface="+mn-ea"/>
        <a:cs typeface="+mn-cs"/>
      </a:defRPr>
    </a:lvl7pPr>
    <a:lvl8pPr marL="3200400" algn="l" defTabSz="914400" rtl="0" eaLnBrk="1" latinLnBrk="0" hangingPunct="1">
      <a:defRPr lang="ja-JP" sz="1200" kern="1200">
        <a:solidFill>
          <a:schemeClr val="tx1"/>
        </a:solidFill>
        <a:latin typeface="+mn-cs"/>
        <a:ea typeface="+mn-ea"/>
        <a:cs typeface="+mn-cs"/>
      </a:defRPr>
    </a:lvl8pPr>
    <a:lvl9pPr marL="3657600" algn="l" defTabSz="914400" rtl="0" eaLnBrk="1" latinLnBrk="0" hangingPunct="1">
      <a:defRPr lang="ja-JP" sz="1200" kern="1200">
        <a:solidFill>
          <a:schemeClr val="tx1"/>
        </a:solidFill>
        <a:latin typeface="+mn-cs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イメージプレースホルダ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字列プレースホルダ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ja-JP" altLang="en-US"/>
              <a:t>不動産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​​コネクタ(S) 6"/>
          <p:cNvCxnSpPr/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​​コネクタ(S) 7"/>
          <p:cNvCxnSpPr/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タイトル 1"/>
          <p:cNvSpPr>
            <a:spLocks noGrp="1"/>
          </p:cNvSpPr>
          <p:nvPr>
            <p:ph type="ctrTitle" hasCustomPrompt="1"/>
          </p:nvPr>
        </p:nvSpPr>
        <p:spPr>
          <a:xfrm>
            <a:off x="857468" y="486137"/>
            <a:ext cx="5427584" cy="3599727"/>
          </a:xfrm>
        </p:spPr>
        <p:txBody>
          <a:bodyPr rtlCol="0" anchor="b" anchorCtr="0">
            <a:noAutofit/>
          </a:bodyPr>
          <a:lstStyle>
            <a:lvl1pPr algn="l">
              <a:defRPr lang="ja-JP" sz="4400" cap="all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ja-JP" dirty="0"/>
              <a:t>クリックしてタイトルを追加</a:t>
            </a:r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5624774" y="-6713"/>
            <a:ext cx="6578801" cy="6894576"/>
          </a:xfrm>
          <a:custGeom>
            <a:avLst/>
            <a:gdLst>
              <a:gd name="connsiteX0" fmla="*/ 0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0 w 6613525"/>
              <a:gd name="connsiteY4" fmla="*/ 0 h 6858000"/>
              <a:gd name="connsiteX0-1" fmla="*/ 1875099 w 6613525"/>
              <a:gd name="connsiteY0-2" fmla="*/ 0 h 6858000"/>
              <a:gd name="connsiteX1-3" fmla="*/ 6613525 w 6613525"/>
              <a:gd name="connsiteY1-4" fmla="*/ 0 h 6858000"/>
              <a:gd name="connsiteX2-5" fmla="*/ 6613525 w 6613525"/>
              <a:gd name="connsiteY2-6" fmla="*/ 6858000 h 6858000"/>
              <a:gd name="connsiteX3-7" fmla="*/ 0 w 6613525"/>
              <a:gd name="connsiteY3-8" fmla="*/ 6858000 h 6858000"/>
              <a:gd name="connsiteX4-9" fmla="*/ 1875099 w 6613525"/>
              <a:gd name="connsiteY4-10" fmla="*/ 0 h 6858000"/>
              <a:gd name="connsiteX0-11" fmla="*/ 1840375 w 6578801"/>
              <a:gd name="connsiteY0-12" fmla="*/ 0 h 6869575"/>
              <a:gd name="connsiteX1-13" fmla="*/ 6578801 w 6578801"/>
              <a:gd name="connsiteY1-14" fmla="*/ 0 h 6869575"/>
              <a:gd name="connsiteX2-15" fmla="*/ 6578801 w 6578801"/>
              <a:gd name="connsiteY2-16" fmla="*/ 6858000 h 6869575"/>
              <a:gd name="connsiteX3-17" fmla="*/ 0 w 6578801"/>
              <a:gd name="connsiteY3-18" fmla="*/ 6869575 h 6869575"/>
              <a:gd name="connsiteX4-19" fmla="*/ 1840375 w 6578801"/>
              <a:gd name="connsiteY4-20" fmla="*/ 0 h 68695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578801" h="6869575">
                <a:moveTo>
                  <a:pt x="1840375" y="0"/>
                </a:moveTo>
                <a:lnTo>
                  <a:pt x="6578801" y="0"/>
                </a:lnTo>
                <a:lnTo>
                  <a:pt x="6578801" y="6858000"/>
                </a:lnTo>
                <a:lnTo>
                  <a:pt x="0" y="6869575"/>
                </a:lnTo>
                <a:lnTo>
                  <a:pt x="1840375" y="0"/>
                </a:lnTo>
                <a:close/>
              </a:path>
            </a:pathLst>
          </a:custGeom>
        </p:spPr>
        <p:txBody>
          <a:bodyPr tIns="274320" rIns="274320" rtlCol="0">
            <a:normAutofit/>
          </a:bodyPr>
          <a:lstStyle>
            <a:lvl1pPr marL="0" indent="0" algn="r">
              <a:buNone/>
              <a:defRPr lang="ja-JP" sz="2000"/>
            </a:lvl1pPr>
          </a:lstStyle>
          <a:p>
            <a:pPr rtl="0"/>
            <a:r>
              <a:rPr lang="ja-JP"/>
              <a:t>アイコンをクリックして画像を追加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 + 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​​コネクタ(S) 3"/>
          <p:cNvCxnSpPr/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​​コネクタ(S) 8"/>
          <p:cNvCxnSpPr/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​​コネクタ(S) 9"/>
          <p:cNvCxnSpPr/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​​コネクタ(S) 10"/>
          <p:cNvCxnSpPr/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​​コネクタ(S) 11"/>
          <p:cNvCxnSpPr/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​​コネクタ(S) 12"/>
          <p:cNvCxnSpPr/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​​コネクタ(S) 13"/>
          <p:cNvCxnSpPr/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330405" cy="1325563"/>
          </a:xfrm>
        </p:spPr>
        <p:txBody>
          <a:bodyPr rtlCol="0" anchor="b" anchorCtr="0">
            <a:noAutofit/>
          </a:bodyPr>
          <a:lstStyle>
            <a:lvl1pPr>
              <a:defRPr lang="ja-JP" sz="3600"/>
            </a:lvl1pPr>
          </a:lstStyle>
          <a:p>
            <a:pPr rtl="0"/>
            <a:r>
              <a:rPr lang="ja-JP" dirty="0"/>
              <a:t>クリックしてタイトルを追加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 hasCustomPrompt="1"/>
          </p:nvPr>
        </p:nvSpPr>
        <p:spPr>
          <a:xfrm>
            <a:off x="838200" y="2137059"/>
            <a:ext cx="2816352" cy="3986246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lang="ja-JP" sz="1800"/>
            </a:lvl1pPr>
            <a:lvl2pPr>
              <a:spcBef>
                <a:spcPts val="1000"/>
              </a:spcBef>
              <a:spcAft>
                <a:spcPts val="500"/>
              </a:spcAft>
              <a:defRPr lang="ja-JP" sz="1600"/>
            </a:lvl2pPr>
            <a:lvl3pPr>
              <a:spcBef>
                <a:spcPts val="1000"/>
              </a:spcBef>
              <a:spcAft>
                <a:spcPts val="500"/>
              </a:spcAft>
              <a:defRPr lang="ja-JP" sz="1400"/>
            </a:lvl3pPr>
            <a:lvl4pPr>
              <a:spcBef>
                <a:spcPts val="1000"/>
              </a:spcBef>
              <a:spcAft>
                <a:spcPts val="500"/>
              </a:spcAft>
              <a:defRPr lang="ja-JP" sz="1200"/>
            </a:lvl4pPr>
            <a:lvl5pPr>
              <a:spcBef>
                <a:spcPts val="1000"/>
              </a:spcBef>
              <a:spcAft>
                <a:spcPts val="500"/>
              </a:spcAft>
              <a:defRPr lang="ja-JP" sz="1200"/>
            </a:lvl5pPr>
          </a:lstStyle>
          <a:p>
            <a:pPr lvl="0" rtl="0"/>
            <a:r>
              <a:rPr lang="ja-JP"/>
              <a:t>クリックしてテキストを追加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8" name="表プレースホルダー 7"/>
          <p:cNvSpPr>
            <a:spLocks noGrp="1"/>
          </p:cNvSpPr>
          <p:nvPr>
            <p:ph type="tbl" sz="quarter" idx="13" hasCustomPrompt="1"/>
          </p:nvPr>
        </p:nvSpPr>
        <p:spPr>
          <a:xfrm>
            <a:off x="4109014" y="2137059"/>
            <a:ext cx="7059592" cy="3986245"/>
          </a:xfrm>
        </p:spPr>
        <p:txBody>
          <a:bodyPr rtlCol="0">
            <a:normAutofit/>
          </a:bodyPr>
          <a:lstStyle>
            <a:lvl1pPr marL="0" indent="0" algn="ctr">
              <a:buNone/>
              <a:defRPr lang="ja-JP" sz="2000" dirty="0"/>
            </a:lvl1pPr>
          </a:lstStyle>
          <a:p>
            <a:pPr rtl="0"/>
            <a:r>
              <a:rPr lang="ja-JP"/>
              <a:t>アイコンをクリックして表を追加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35190E95-C21A-4F36-BEE6-34090C40A696}" type="datetime1">
              <a:rPr lang="ja-JP" altLang="en-US" smtClean="0"/>
              <a:t>2025/4/8</a:t>
            </a:fld>
            <a:endParaRPr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CBD12358-51D2-46B3-9BDE-DF29528B9454}" type="slidenum">
              <a:rPr lang="en-US" altLang="ja-JP" smtClean="0"/>
              <a:t>‹#›</a:t>
            </a:fld>
            <a:endParaRPr 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段組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​​コネクタ(S) 7"/>
          <p:cNvCxnSpPr/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​​コネクタ(S) 8"/>
          <p:cNvCxnSpPr/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​​コネクタ(S) 9"/>
          <p:cNvCxnSpPr/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​​コネクタ(S) 10"/>
          <p:cNvCxnSpPr/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​​コネクタ(S) 11"/>
          <p:cNvCxnSpPr/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​​コネクタ(S) 12"/>
          <p:cNvCxnSpPr/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​​コネクタ(S) 13"/>
          <p:cNvCxnSpPr/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lang="ja-JP" sz="3600"/>
            </a:lvl1pPr>
          </a:lstStyle>
          <a:p>
            <a:pPr rtl="0"/>
            <a:r>
              <a:rPr lang="ja-JP" dirty="0"/>
              <a:t>クリックしてタイトルを追加</a:t>
            </a:r>
          </a:p>
        </p:txBody>
      </p:sp>
      <p:sp>
        <p:nvSpPr>
          <p:cNvPr id="15" name="コンテンツ プレースホルダー 3"/>
          <p:cNvSpPr>
            <a:spLocks noGrp="1"/>
          </p:cNvSpPr>
          <p:nvPr>
            <p:ph sz="half" idx="14" hasCustomPrompt="1"/>
          </p:nvPr>
        </p:nvSpPr>
        <p:spPr>
          <a:xfrm>
            <a:off x="838200" y="1987669"/>
            <a:ext cx="6974711" cy="4297679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lang="ja-JP" sz="1800"/>
            </a:lvl1pPr>
            <a:lvl2pPr>
              <a:spcBef>
                <a:spcPts val="1000"/>
              </a:spcBef>
              <a:spcAft>
                <a:spcPts val="500"/>
              </a:spcAft>
              <a:defRPr lang="ja-JP" sz="1800"/>
            </a:lvl2pPr>
            <a:lvl3pPr>
              <a:spcBef>
                <a:spcPts val="1000"/>
              </a:spcBef>
              <a:spcAft>
                <a:spcPts val="500"/>
              </a:spcAft>
              <a:defRPr lang="ja-JP" sz="1800"/>
            </a:lvl3pPr>
            <a:lvl4pPr>
              <a:spcBef>
                <a:spcPts val="1000"/>
              </a:spcBef>
              <a:spcAft>
                <a:spcPts val="500"/>
              </a:spcAft>
              <a:defRPr lang="ja-JP" sz="1800"/>
            </a:lvl4pPr>
            <a:lvl5pPr>
              <a:spcBef>
                <a:spcPts val="1000"/>
              </a:spcBef>
              <a:spcAft>
                <a:spcPts val="500"/>
              </a:spcAft>
              <a:defRPr lang="ja-JP" sz="1800"/>
            </a:lvl5pPr>
          </a:lstStyle>
          <a:p>
            <a:pPr lvl="0" rtl="0"/>
            <a:r>
              <a:rPr lang="ja-JP"/>
              <a:t>クリックしてテキストを追加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7917085" y="1987670"/>
            <a:ext cx="3436716" cy="429768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lang="ja-JP" sz="1800"/>
            </a:lvl1pPr>
            <a:lvl2pPr>
              <a:spcBef>
                <a:spcPts val="1000"/>
              </a:spcBef>
              <a:spcAft>
                <a:spcPts val="500"/>
              </a:spcAft>
              <a:defRPr lang="ja-JP" sz="1600"/>
            </a:lvl2pPr>
            <a:lvl3pPr>
              <a:spcBef>
                <a:spcPts val="1000"/>
              </a:spcBef>
              <a:spcAft>
                <a:spcPts val="500"/>
              </a:spcAft>
              <a:defRPr lang="ja-JP" sz="1400"/>
            </a:lvl3pPr>
            <a:lvl4pPr>
              <a:spcBef>
                <a:spcPts val="1000"/>
              </a:spcBef>
              <a:spcAft>
                <a:spcPts val="500"/>
              </a:spcAft>
              <a:defRPr lang="ja-JP" sz="1200"/>
            </a:lvl4pPr>
            <a:lvl5pPr>
              <a:spcBef>
                <a:spcPts val="1000"/>
              </a:spcBef>
              <a:spcAft>
                <a:spcPts val="500"/>
              </a:spcAft>
              <a:defRPr lang="ja-JP" sz="1200"/>
            </a:lvl5pPr>
          </a:lstStyle>
          <a:p>
            <a:pPr lvl="0" rtl="0"/>
            <a:r>
              <a:rPr lang="ja-JP"/>
              <a:t>クリックしてテキストを追加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DA2C7F7C-6442-4A1D-8CE9-718B168179D5}" type="datetime1">
              <a:rPr lang="ja-JP" altLang="en-US" smtClean="0"/>
              <a:t>2025/4/8</a:t>
            </a:fld>
            <a:endParaRPr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CBD12358-51D2-46B3-9BDE-DF29528B9454}" type="slidenum">
              <a:rPr lang="en-US" altLang="ja-JP" smtClean="0"/>
              <a:t>‹#›</a:t>
            </a:fld>
            <a:endParaRPr 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​​コネクタ(S) 2"/>
          <p:cNvCxnSpPr/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​​コネクタ(S) 6"/>
          <p:cNvCxnSpPr/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​​コネクタ(S) 8"/>
          <p:cNvCxnSpPr/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​​コネクタ(S) 9"/>
          <p:cNvCxnSpPr/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​​コネクタ(S) 10"/>
          <p:cNvCxnSpPr/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​​コネクタ(S) 11"/>
          <p:cNvCxnSpPr/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​​コネクタ(S) 12"/>
          <p:cNvCxnSpPr/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lang="ja-JP" sz="3600"/>
            </a:lvl1pPr>
          </a:lstStyle>
          <a:p>
            <a:pPr rtl="0"/>
            <a:r>
              <a:rPr lang="ja-JP" dirty="0"/>
              <a:t>クリックしてタイトルを追加</a:t>
            </a:r>
          </a:p>
        </p:txBody>
      </p:sp>
      <p:sp>
        <p:nvSpPr>
          <p:cNvPr id="8" name="表プレースホルダー 7"/>
          <p:cNvSpPr>
            <a:spLocks noGrp="1"/>
          </p:cNvSpPr>
          <p:nvPr>
            <p:ph type="tbl" sz="quarter" idx="13" hasCustomPrompt="1"/>
          </p:nvPr>
        </p:nvSpPr>
        <p:spPr>
          <a:xfrm>
            <a:off x="838199" y="2125262"/>
            <a:ext cx="10515600" cy="3675944"/>
          </a:xfrm>
        </p:spPr>
        <p:txBody>
          <a:bodyPr rtlCol="0">
            <a:normAutofit/>
          </a:bodyPr>
          <a:lstStyle>
            <a:lvl1pPr marL="0" indent="0" algn="ctr">
              <a:buNone/>
              <a:defRPr lang="ja-JP" sz="2000"/>
            </a:lvl1pPr>
          </a:lstStyle>
          <a:p>
            <a:pPr rtl="0"/>
            <a:r>
              <a:rPr lang="ja-JP"/>
              <a:t>アイコンをクリックして表を追加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CF0A1314-BE9D-471B-B0E5-079C572CE009}" type="datetime1">
              <a:rPr lang="ja-JP" altLang="en-US" smtClean="0"/>
              <a:t>2025/4/8</a:t>
            </a:fld>
            <a:endParaRPr 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CBD12358-51D2-46B3-9BDE-DF29528B9454}" type="slidenum">
              <a:rPr lang="en-US" altLang="ja-JP" smtClean="0"/>
              <a:t>‹#›</a:t>
            </a:fld>
            <a:endParaRPr 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 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​​コネクタ(S) 6"/>
          <p:cNvCxnSpPr/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​​コネクタ(S) 7"/>
          <p:cNvCxnSpPr/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​​コネクタ(S) 8"/>
          <p:cNvCxnSpPr/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​​コネクタ(S) 9"/>
          <p:cNvCxnSpPr/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図プレースホルダー 13"/>
          <p:cNvSpPr>
            <a:spLocks noGrp="1"/>
          </p:cNvSpPr>
          <p:nvPr>
            <p:ph type="pic" sz="quarter" idx="10" hasCustomPrompt="1"/>
          </p:nvPr>
        </p:nvSpPr>
        <p:spPr>
          <a:xfrm>
            <a:off x="3810" y="0"/>
            <a:ext cx="7816995" cy="6858000"/>
          </a:xfrm>
          <a:custGeom>
            <a:avLst/>
            <a:gdLst>
              <a:gd name="connsiteX0" fmla="*/ 0 w 7813675"/>
              <a:gd name="connsiteY0" fmla="*/ 0 h 6903720"/>
              <a:gd name="connsiteX1" fmla="*/ 7813675 w 7813675"/>
              <a:gd name="connsiteY1" fmla="*/ 0 h 6903720"/>
              <a:gd name="connsiteX2" fmla="*/ 7813675 w 7813675"/>
              <a:gd name="connsiteY2" fmla="*/ 6903720 h 6903720"/>
              <a:gd name="connsiteX3" fmla="*/ 0 w 7813675"/>
              <a:gd name="connsiteY3" fmla="*/ 6903720 h 6903720"/>
              <a:gd name="connsiteX4" fmla="*/ 0 w 7813675"/>
              <a:gd name="connsiteY4" fmla="*/ 0 h 6903720"/>
              <a:gd name="connsiteX0-1" fmla="*/ 0 w 7813675"/>
              <a:gd name="connsiteY0-2" fmla="*/ 0 h 6903720"/>
              <a:gd name="connsiteX1-3" fmla="*/ 7813675 w 7813675"/>
              <a:gd name="connsiteY1-4" fmla="*/ 0 h 6903720"/>
              <a:gd name="connsiteX2-5" fmla="*/ 7813675 w 7813675"/>
              <a:gd name="connsiteY2-6" fmla="*/ 6903720 h 6903720"/>
              <a:gd name="connsiteX3-7" fmla="*/ 798854 w 7813675"/>
              <a:gd name="connsiteY3-8" fmla="*/ 6867163 h 6903720"/>
              <a:gd name="connsiteX4-9" fmla="*/ 0 w 7813675"/>
              <a:gd name="connsiteY4-10" fmla="*/ 6903720 h 6903720"/>
              <a:gd name="connsiteX5" fmla="*/ 0 w 7813675"/>
              <a:gd name="connsiteY5" fmla="*/ 0 h 6903720"/>
              <a:gd name="connsiteX0-11" fmla="*/ 0 w 7813675"/>
              <a:gd name="connsiteY0-12" fmla="*/ 0 h 6907803"/>
              <a:gd name="connsiteX1-13" fmla="*/ 7813675 w 7813675"/>
              <a:gd name="connsiteY1-14" fmla="*/ 0 h 6907803"/>
              <a:gd name="connsiteX2-15" fmla="*/ 7813675 w 7813675"/>
              <a:gd name="connsiteY2-16" fmla="*/ 6903720 h 6907803"/>
              <a:gd name="connsiteX3-17" fmla="*/ 809014 w 7813675"/>
              <a:gd name="connsiteY3-18" fmla="*/ 6907803 h 6907803"/>
              <a:gd name="connsiteX4-19" fmla="*/ 0 w 7813675"/>
              <a:gd name="connsiteY4-20" fmla="*/ 6903720 h 6907803"/>
              <a:gd name="connsiteX5-21" fmla="*/ 0 w 7813675"/>
              <a:gd name="connsiteY5-22" fmla="*/ 0 h 6907803"/>
              <a:gd name="connsiteX0-23" fmla="*/ 0 w 7813675"/>
              <a:gd name="connsiteY0-24" fmla="*/ 0 h 6903720"/>
              <a:gd name="connsiteX1-25" fmla="*/ 7813675 w 7813675"/>
              <a:gd name="connsiteY1-26" fmla="*/ 0 h 6903720"/>
              <a:gd name="connsiteX2-27" fmla="*/ 7813675 w 7813675"/>
              <a:gd name="connsiteY2-28" fmla="*/ 6903720 h 6903720"/>
              <a:gd name="connsiteX3-29" fmla="*/ 809014 w 7813675"/>
              <a:gd name="connsiteY3-30" fmla="*/ 6887483 h 6903720"/>
              <a:gd name="connsiteX4-31" fmla="*/ 0 w 7813675"/>
              <a:gd name="connsiteY4-32" fmla="*/ 6903720 h 6903720"/>
              <a:gd name="connsiteX5-33" fmla="*/ 0 w 7813675"/>
              <a:gd name="connsiteY5-34" fmla="*/ 0 h 6903720"/>
              <a:gd name="connsiteX0-35" fmla="*/ 0 w 7813675"/>
              <a:gd name="connsiteY0-36" fmla="*/ 0 h 6903720"/>
              <a:gd name="connsiteX1-37" fmla="*/ 7813675 w 7813675"/>
              <a:gd name="connsiteY1-38" fmla="*/ 0 h 6903720"/>
              <a:gd name="connsiteX2-39" fmla="*/ 7813675 w 7813675"/>
              <a:gd name="connsiteY2-40" fmla="*/ 6903720 h 6903720"/>
              <a:gd name="connsiteX3-41" fmla="*/ 809014 w 7813675"/>
              <a:gd name="connsiteY3-42" fmla="*/ 6887483 h 6903720"/>
              <a:gd name="connsiteX4-43" fmla="*/ 0 w 7813675"/>
              <a:gd name="connsiteY4-44" fmla="*/ 6903720 h 6903720"/>
              <a:gd name="connsiteX5-45" fmla="*/ 0 w 7813675"/>
              <a:gd name="connsiteY5-46" fmla="*/ 0 h 6903720"/>
              <a:gd name="connsiteX0-47" fmla="*/ 0 w 7813675"/>
              <a:gd name="connsiteY0-48" fmla="*/ 0 h 6903720"/>
              <a:gd name="connsiteX1-49" fmla="*/ 7813675 w 7813675"/>
              <a:gd name="connsiteY1-50" fmla="*/ 0 h 6903720"/>
              <a:gd name="connsiteX2-51" fmla="*/ 7813675 w 7813675"/>
              <a:gd name="connsiteY2-52" fmla="*/ 6903720 h 6903720"/>
              <a:gd name="connsiteX3-53" fmla="*/ 809014 w 7813675"/>
              <a:gd name="connsiteY3-54" fmla="*/ 6898913 h 6903720"/>
              <a:gd name="connsiteX4-55" fmla="*/ 0 w 7813675"/>
              <a:gd name="connsiteY4-56" fmla="*/ 6903720 h 6903720"/>
              <a:gd name="connsiteX5-57" fmla="*/ 0 w 7813675"/>
              <a:gd name="connsiteY5-58" fmla="*/ 0 h 6903720"/>
              <a:gd name="connsiteX0-59" fmla="*/ 0 w 7813675"/>
              <a:gd name="connsiteY0-60" fmla="*/ 0 h 6903720"/>
              <a:gd name="connsiteX1-61" fmla="*/ 7813675 w 7813675"/>
              <a:gd name="connsiteY1-62" fmla="*/ 0 h 6903720"/>
              <a:gd name="connsiteX2-63" fmla="*/ 7813675 w 7813675"/>
              <a:gd name="connsiteY2-64" fmla="*/ 6903720 h 6903720"/>
              <a:gd name="connsiteX3-65" fmla="*/ 740434 w 7813675"/>
              <a:gd name="connsiteY3-66" fmla="*/ 6898913 h 6903720"/>
              <a:gd name="connsiteX4-67" fmla="*/ 0 w 7813675"/>
              <a:gd name="connsiteY4-68" fmla="*/ 6903720 h 6903720"/>
              <a:gd name="connsiteX5-69" fmla="*/ 0 w 7813675"/>
              <a:gd name="connsiteY5-70" fmla="*/ 0 h 6903720"/>
              <a:gd name="connsiteX0-71" fmla="*/ 0 w 7813675"/>
              <a:gd name="connsiteY0-72" fmla="*/ 0 h 6907385"/>
              <a:gd name="connsiteX1-73" fmla="*/ 7813675 w 7813675"/>
              <a:gd name="connsiteY1-74" fmla="*/ 0 h 6907385"/>
              <a:gd name="connsiteX2-75" fmla="*/ 7813675 w 7813675"/>
              <a:gd name="connsiteY2-76" fmla="*/ 6903720 h 6907385"/>
              <a:gd name="connsiteX3-77" fmla="*/ 6359380 w 7813675"/>
              <a:gd name="connsiteY3-78" fmla="*/ 6907385 h 6907385"/>
              <a:gd name="connsiteX4-79" fmla="*/ 740434 w 7813675"/>
              <a:gd name="connsiteY4-80" fmla="*/ 6898913 h 6907385"/>
              <a:gd name="connsiteX5-81" fmla="*/ 0 w 7813675"/>
              <a:gd name="connsiteY5-82" fmla="*/ 6903720 h 6907385"/>
              <a:gd name="connsiteX6" fmla="*/ 0 w 7813675"/>
              <a:gd name="connsiteY6" fmla="*/ 0 h 6907385"/>
              <a:gd name="connsiteX0-83" fmla="*/ 3320 w 7816995"/>
              <a:gd name="connsiteY0-84" fmla="*/ 0 h 6907385"/>
              <a:gd name="connsiteX1-85" fmla="*/ 7816995 w 7816995"/>
              <a:gd name="connsiteY1-86" fmla="*/ 0 h 6907385"/>
              <a:gd name="connsiteX2-87" fmla="*/ 7816995 w 7816995"/>
              <a:gd name="connsiteY2-88" fmla="*/ 6903720 h 6907385"/>
              <a:gd name="connsiteX3-89" fmla="*/ 6362700 w 7816995"/>
              <a:gd name="connsiteY3-90" fmla="*/ 6907385 h 6907385"/>
              <a:gd name="connsiteX4-91" fmla="*/ 743754 w 7816995"/>
              <a:gd name="connsiteY4-92" fmla="*/ 6898913 h 6907385"/>
              <a:gd name="connsiteX5-93" fmla="*/ 3320 w 7816995"/>
              <a:gd name="connsiteY5-94" fmla="*/ 6903720 h 6907385"/>
              <a:gd name="connsiteX6-95" fmla="*/ 0 w 7816995"/>
              <a:gd name="connsiteY6-96" fmla="*/ 2510645 h 6907385"/>
              <a:gd name="connsiteX7" fmla="*/ 3320 w 7816995"/>
              <a:gd name="connsiteY7" fmla="*/ 0 h 6907385"/>
              <a:gd name="connsiteX0-97" fmla="*/ 3320 w 7816995"/>
              <a:gd name="connsiteY0-98" fmla="*/ 0 h 6907385"/>
              <a:gd name="connsiteX1-99" fmla="*/ 7816995 w 7816995"/>
              <a:gd name="connsiteY1-100" fmla="*/ 0 h 6907385"/>
              <a:gd name="connsiteX2-101" fmla="*/ 7816995 w 7816995"/>
              <a:gd name="connsiteY2-102" fmla="*/ 6903720 h 6907385"/>
              <a:gd name="connsiteX3-103" fmla="*/ 6362700 w 7816995"/>
              <a:gd name="connsiteY3-104" fmla="*/ 6907385 h 6907385"/>
              <a:gd name="connsiteX4-105" fmla="*/ 743754 w 7816995"/>
              <a:gd name="connsiteY4-106" fmla="*/ 6898913 h 6907385"/>
              <a:gd name="connsiteX5-107" fmla="*/ 2876060 w 7816995"/>
              <a:gd name="connsiteY5-108" fmla="*/ 4644390 h 6907385"/>
              <a:gd name="connsiteX6-109" fmla="*/ 0 w 7816995"/>
              <a:gd name="connsiteY6-110" fmla="*/ 2510645 h 6907385"/>
              <a:gd name="connsiteX7-111" fmla="*/ 3320 w 7816995"/>
              <a:gd name="connsiteY7-112" fmla="*/ 0 h 6907385"/>
              <a:gd name="connsiteX0-113" fmla="*/ 3320 w 7816995"/>
              <a:gd name="connsiteY0-114" fmla="*/ 0 h 6907385"/>
              <a:gd name="connsiteX1-115" fmla="*/ 7816995 w 7816995"/>
              <a:gd name="connsiteY1-116" fmla="*/ 0 h 6907385"/>
              <a:gd name="connsiteX2-117" fmla="*/ 7816995 w 7816995"/>
              <a:gd name="connsiteY2-118" fmla="*/ 6903720 h 6907385"/>
              <a:gd name="connsiteX3-119" fmla="*/ 6362700 w 7816995"/>
              <a:gd name="connsiteY3-120" fmla="*/ 6907385 h 6907385"/>
              <a:gd name="connsiteX4-121" fmla="*/ 743754 w 7816995"/>
              <a:gd name="connsiteY4-122" fmla="*/ 6898913 h 6907385"/>
              <a:gd name="connsiteX5-123" fmla="*/ 2876060 w 7816995"/>
              <a:gd name="connsiteY5-124" fmla="*/ 4644390 h 6907385"/>
              <a:gd name="connsiteX6-125" fmla="*/ 0 w 7816995"/>
              <a:gd name="connsiteY6-126" fmla="*/ 2510645 h 6907385"/>
              <a:gd name="connsiteX7-127" fmla="*/ 3320 w 7816995"/>
              <a:gd name="connsiteY7-128" fmla="*/ 0 h 6907385"/>
              <a:gd name="connsiteX0-129" fmla="*/ 3320 w 7816995"/>
              <a:gd name="connsiteY0-130" fmla="*/ 0 h 6907385"/>
              <a:gd name="connsiteX1-131" fmla="*/ 7816995 w 7816995"/>
              <a:gd name="connsiteY1-132" fmla="*/ 0 h 6907385"/>
              <a:gd name="connsiteX2-133" fmla="*/ 7816995 w 7816995"/>
              <a:gd name="connsiteY2-134" fmla="*/ 6903720 h 6907385"/>
              <a:gd name="connsiteX3-135" fmla="*/ 6362700 w 7816995"/>
              <a:gd name="connsiteY3-136" fmla="*/ 6907385 h 6907385"/>
              <a:gd name="connsiteX4-137" fmla="*/ 743754 w 7816995"/>
              <a:gd name="connsiteY4-138" fmla="*/ 6898913 h 6907385"/>
              <a:gd name="connsiteX5-139" fmla="*/ 2876060 w 7816995"/>
              <a:gd name="connsiteY5-140" fmla="*/ 4644390 h 6907385"/>
              <a:gd name="connsiteX6-141" fmla="*/ 0 w 7816995"/>
              <a:gd name="connsiteY6-142" fmla="*/ 2510645 h 6907385"/>
              <a:gd name="connsiteX7-143" fmla="*/ 3320 w 7816995"/>
              <a:gd name="connsiteY7-144" fmla="*/ 0 h 6907385"/>
              <a:gd name="connsiteX0-145" fmla="*/ 3320 w 7816995"/>
              <a:gd name="connsiteY0-146" fmla="*/ 0 h 6907385"/>
              <a:gd name="connsiteX1-147" fmla="*/ 7816995 w 7816995"/>
              <a:gd name="connsiteY1-148" fmla="*/ 0 h 6907385"/>
              <a:gd name="connsiteX2-149" fmla="*/ 2899555 w 7816995"/>
              <a:gd name="connsiteY2-150" fmla="*/ 4648200 h 6907385"/>
              <a:gd name="connsiteX3-151" fmla="*/ 6362700 w 7816995"/>
              <a:gd name="connsiteY3-152" fmla="*/ 6907385 h 6907385"/>
              <a:gd name="connsiteX4-153" fmla="*/ 743754 w 7816995"/>
              <a:gd name="connsiteY4-154" fmla="*/ 6898913 h 6907385"/>
              <a:gd name="connsiteX5-155" fmla="*/ 2876060 w 7816995"/>
              <a:gd name="connsiteY5-156" fmla="*/ 4644390 h 6907385"/>
              <a:gd name="connsiteX6-157" fmla="*/ 0 w 7816995"/>
              <a:gd name="connsiteY6-158" fmla="*/ 2510645 h 6907385"/>
              <a:gd name="connsiteX7-159" fmla="*/ 3320 w 7816995"/>
              <a:gd name="connsiteY7-160" fmla="*/ 0 h 69073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  <a:cxn ang="0">
                <a:pos x="connsiteX7-111" y="connsiteY7-112"/>
              </a:cxn>
            </a:cxnLst>
            <a:rect l="l" t="t" r="r" b="b"/>
            <a:pathLst>
              <a:path w="7816995" h="6907385">
                <a:moveTo>
                  <a:pt x="3320" y="0"/>
                </a:moveTo>
                <a:lnTo>
                  <a:pt x="7816995" y="0"/>
                </a:lnTo>
                <a:lnTo>
                  <a:pt x="2899555" y="4648200"/>
                </a:lnTo>
                <a:lnTo>
                  <a:pt x="6362700" y="6907385"/>
                </a:lnTo>
                <a:lnTo>
                  <a:pt x="743754" y="6898913"/>
                </a:lnTo>
                <a:lnTo>
                  <a:pt x="2876060" y="4644390"/>
                </a:lnTo>
                <a:cubicBezTo>
                  <a:pt x="1610033" y="3689302"/>
                  <a:pt x="1117437" y="3324763"/>
                  <a:pt x="0" y="2510645"/>
                </a:cubicBezTo>
                <a:cubicBezTo>
                  <a:pt x="1107" y="1673763"/>
                  <a:pt x="2213" y="836882"/>
                  <a:pt x="3320" y="0"/>
                </a:cubicBezTo>
                <a:close/>
              </a:path>
            </a:pathLst>
          </a:custGeom>
          <a:solidFill>
            <a:schemeClr val="tx2"/>
          </a:solidFill>
          <a:ln w="22225">
            <a:noFill/>
          </a:ln>
        </p:spPr>
        <p:txBody>
          <a:bodyPr lIns="274320" tIns="274320" rtlCol="0">
            <a:normAutofit/>
          </a:bodyPr>
          <a:lstStyle>
            <a:lvl1pPr marL="0" indent="0">
              <a:buNone/>
              <a:defRPr lang="ja-JP" sz="2000"/>
            </a:lvl1pPr>
          </a:lstStyle>
          <a:p>
            <a:pPr rtl="0"/>
            <a:r>
              <a:rPr lang="ja-JP"/>
              <a:t>アイコンをクリックして画像を追加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80992" y="731562"/>
            <a:ext cx="4902843" cy="3526778"/>
          </a:xfrm>
          <a:noFill/>
        </p:spPr>
        <p:txBody>
          <a:bodyPr rtlCol="0" anchor="b">
            <a:noAutofit/>
          </a:bodyPr>
          <a:lstStyle>
            <a:defPPr>
              <a:defRPr lang="ja-JP"/>
            </a:defPPr>
          </a:lstStyle>
          <a:p>
            <a:pPr rtl="0"/>
            <a:endParaRPr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6080992" y="4373217"/>
            <a:ext cx="4902843" cy="1753221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000"/>
              </a:spcBef>
              <a:buNone/>
              <a:defRPr lang="ja-JP" sz="1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defRPr lang="ja-JP" sz="1600">
                <a:solidFill>
                  <a:schemeClr val="tx1"/>
                </a:solidFill>
              </a:defRPr>
            </a:lvl2pPr>
            <a:lvl3pPr>
              <a:spcBef>
                <a:spcPts val="1000"/>
              </a:spcBef>
              <a:defRPr lang="ja-JP" sz="1400">
                <a:solidFill>
                  <a:schemeClr val="tx1"/>
                </a:solidFill>
              </a:defRPr>
            </a:lvl3pPr>
            <a:lvl4pPr>
              <a:spcBef>
                <a:spcPts val="1000"/>
              </a:spcBef>
              <a:defRPr lang="ja-JP" sz="1200">
                <a:solidFill>
                  <a:schemeClr val="tx1"/>
                </a:solidFill>
              </a:defRPr>
            </a:lvl4pPr>
            <a:lvl5pPr>
              <a:spcBef>
                <a:spcPts val="1000"/>
              </a:spcBef>
              <a:defRPr lang="ja-JP"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ja-JP"/>
              <a:t>クリックしてテキストを追加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(F) 6"/>
          <p:cNvSpPr/>
          <p:nvPr userDrawn="1"/>
        </p:nvSpPr>
        <p:spPr>
          <a:xfrm>
            <a:off x="-42863" y="0"/>
            <a:ext cx="4658392" cy="6858000"/>
          </a:xfrm>
          <a:custGeom>
            <a:avLst/>
            <a:gdLst>
              <a:gd name="connsiteX0" fmla="*/ 0 w 4658392"/>
              <a:gd name="connsiteY0" fmla="*/ 0 h 6858000"/>
              <a:gd name="connsiteX1" fmla="*/ 4658392 w 4658392"/>
              <a:gd name="connsiteY1" fmla="*/ 0 h 6858000"/>
              <a:gd name="connsiteX2" fmla="*/ 2820797 w 4658392"/>
              <a:gd name="connsiteY2" fmla="*/ 6858000 h 6858000"/>
              <a:gd name="connsiteX3" fmla="*/ 0 w 4658392"/>
              <a:gd name="connsiteY3" fmla="*/ 6858000 h 6858000"/>
              <a:gd name="connsiteX4" fmla="*/ 0 w 46583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8392" h="6858000">
                <a:moveTo>
                  <a:pt x="0" y="0"/>
                </a:moveTo>
                <a:lnTo>
                  <a:pt x="4658392" y="0"/>
                </a:lnTo>
                <a:lnTo>
                  <a:pt x="282079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ja-JP"/>
            </a:defPPr>
          </a:lstStyle>
          <a:p>
            <a:pPr algn="ctr" rtl="0"/>
            <a:endParaRPr lang="ja-JP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8" name="直線​​コネクタ(S) 7"/>
          <p:cNvCxnSpPr/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​​コネクタ(S) 8"/>
          <p:cNvCxnSpPr/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​​コネクタ(S) 9"/>
          <p:cNvCxnSpPr/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8200" y="509286"/>
            <a:ext cx="3200400" cy="5617193"/>
          </a:xfrm>
        </p:spPr>
        <p:txBody>
          <a:bodyPr rtlCol="0">
            <a:noAutofit/>
          </a:bodyPr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dirty="0"/>
              <a:t>クリックしてタイトルを追加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5023412" y="509286"/>
            <a:ext cx="4328932" cy="5617194"/>
          </a:xfrm>
        </p:spPr>
        <p:txBody>
          <a:bodyPr rtlCol="0" anchor="ctr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lang="ja-JP"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lang="ja-JP" sz="16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lang="ja-JP" sz="14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lang="ja-JP" sz="12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/>
              <a:t>クリックしてテキストを追加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548813" y="-22860"/>
            <a:ext cx="2651760" cy="6903720"/>
          </a:xfrm>
        </p:spPr>
        <p:txBody>
          <a:bodyPr lIns="182880" tIns="274320" rIns="182880" rtlCol="0">
            <a:normAutofit/>
          </a:bodyPr>
          <a:lstStyle>
            <a:lvl1pPr marL="0" indent="0" algn="ctr">
              <a:buNone/>
              <a:defRPr lang="ja-JP"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/>
              <a:t>アイコンをクリックして画像を追加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32305A83-681A-4147-8548-38452B121B45}" type="datetime1">
              <a:rPr lang="ja-JP" altLang="en-US" smtClean="0"/>
              <a:t>2025/4/8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CBD12358-51D2-46B3-9BDE-DF29528B9454}" type="slidenum">
              <a:rPr lang="en-US" altLang="ja-JP" smtClean="0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+ 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​​コネクタ(S) 1"/>
          <p:cNvCxnSpPr/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​​コネクタ(S) 2"/>
          <p:cNvCxnSpPr/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​​コネクタ(S) 6"/>
          <p:cNvCxnSpPr/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​​コネクタ(S) 8"/>
          <p:cNvCxnSpPr/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524000" y="743671"/>
            <a:ext cx="9144000" cy="3361254"/>
          </a:xfrm>
        </p:spPr>
        <p:txBody>
          <a:bodyPr rtlCol="0" anchor="b">
            <a:noAutofit/>
          </a:bodyPr>
          <a:lstStyle>
            <a:lvl1pPr algn="ctr">
              <a:defRPr lang="ja-JP" sz="4400"/>
            </a:lvl1pPr>
          </a:lstStyle>
          <a:p>
            <a:pPr rtl="0"/>
            <a:r>
              <a:rPr lang="ja-JP" dirty="0"/>
              <a:t>クリックしてタイトルを追加</a:t>
            </a:r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-7620" y="4766434"/>
            <a:ext cx="12207240" cy="2121408"/>
          </a:xfrm>
        </p:spPr>
        <p:txBody>
          <a:bodyPr rtlCol="0">
            <a:noAutofit/>
          </a:bodyPr>
          <a:lstStyle>
            <a:lvl1pPr marL="0" indent="0" algn="ctr">
              <a:buNone/>
              <a:defRPr lang="ja-JP" sz="2000"/>
            </a:lvl1pPr>
          </a:lstStyle>
          <a:p>
            <a:pPr rtl="0"/>
            <a:r>
              <a:rPr lang="ja-JP"/>
              <a:t>アイコンをクリックして画像を追加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+ サブタイトル + 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​​コネクタ(S) 7"/>
          <p:cNvCxnSpPr/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​​コネクタ(S) 8"/>
          <p:cNvCxnSpPr/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​​コネクタ(S) 9"/>
          <p:cNvCxnSpPr/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15072" y="528320"/>
            <a:ext cx="5028566" cy="3354992"/>
          </a:xfrm>
        </p:spPr>
        <p:txBody>
          <a:bodyPr rtlCol="0" anchor="b">
            <a:noAutofit/>
          </a:bodyPr>
          <a:lstStyle>
            <a:lvl1pPr algn="l">
              <a:defRPr lang="ja-JP" sz="4400"/>
            </a:lvl1pPr>
          </a:lstStyle>
          <a:p>
            <a:pPr rtl="0"/>
            <a:endParaRPr lang="ja-JP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215072" y="4027992"/>
            <a:ext cx="5028565" cy="1894972"/>
          </a:xfrm>
        </p:spPr>
        <p:txBody>
          <a:bodyPr rtlCol="0">
            <a:noAutofit/>
          </a:bodyPr>
          <a:lstStyle>
            <a:lvl1pPr marL="0" indent="0" algn="l">
              <a:buNone/>
              <a:defRPr lang="ja-JP"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lang="ja-JP" sz="2000"/>
            </a:lvl2pPr>
            <a:lvl3pPr marL="914400" indent="0" algn="ctr">
              <a:buNone/>
              <a:defRPr lang="ja-JP" sz="1800"/>
            </a:lvl3pPr>
            <a:lvl4pPr marL="1371600" indent="0" algn="ctr">
              <a:buNone/>
              <a:defRPr lang="ja-JP" sz="1600"/>
            </a:lvl4pPr>
            <a:lvl5pPr marL="1828800" indent="0" algn="ctr">
              <a:buNone/>
              <a:defRPr lang="ja-JP" sz="1600"/>
            </a:lvl5pPr>
            <a:lvl6pPr marL="2286000" indent="0" algn="ctr">
              <a:buNone/>
              <a:defRPr lang="ja-JP" sz="1600"/>
            </a:lvl6pPr>
            <a:lvl7pPr marL="2743200" indent="0" algn="ctr">
              <a:buNone/>
              <a:defRPr lang="ja-JP" sz="1600"/>
            </a:lvl7pPr>
            <a:lvl8pPr marL="3200400" indent="0" algn="ctr">
              <a:buNone/>
              <a:defRPr lang="ja-JP" sz="1600"/>
            </a:lvl8pPr>
            <a:lvl9pPr marL="3657600" indent="0" algn="ctr">
              <a:buNone/>
              <a:defRPr lang="ja-JP" sz="1600"/>
            </a:lvl9pPr>
          </a:lstStyle>
          <a:p>
            <a:pPr rtl="0"/>
            <a:r>
              <a:rPr lang="ja-JP"/>
              <a:t>クリックしてサブタイトルを追加</a:t>
            </a:r>
          </a:p>
        </p:txBody>
      </p:sp>
      <p:sp>
        <p:nvSpPr>
          <p:cNvPr id="7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7257326" y="-11576"/>
            <a:ext cx="4946249" cy="6903720"/>
          </a:xfrm>
          <a:custGeom>
            <a:avLst/>
            <a:gdLst>
              <a:gd name="connsiteX0" fmla="*/ 0 w 4977139"/>
              <a:gd name="connsiteY0" fmla="*/ 0 h 6858000"/>
              <a:gd name="connsiteX1" fmla="*/ 4977139 w 4977139"/>
              <a:gd name="connsiteY1" fmla="*/ 0 h 6858000"/>
              <a:gd name="connsiteX2" fmla="*/ 4977139 w 4977139"/>
              <a:gd name="connsiteY2" fmla="*/ 6858000 h 6858000"/>
              <a:gd name="connsiteX3" fmla="*/ 0 w 4977139"/>
              <a:gd name="connsiteY3" fmla="*/ 6858000 h 6858000"/>
              <a:gd name="connsiteX4" fmla="*/ 0 w 4977139"/>
              <a:gd name="connsiteY4" fmla="*/ 0 h 6858000"/>
              <a:gd name="connsiteX0-1" fmla="*/ 0 w 4977139"/>
              <a:gd name="connsiteY0-2" fmla="*/ 0 h 6892724"/>
              <a:gd name="connsiteX1-3" fmla="*/ 4977139 w 4977139"/>
              <a:gd name="connsiteY1-4" fmla="*/ 0 h 6892724"/>
              <a:gd name="connsiteX2-5" fmla="*/ 4977139 w 4977139"/>
              <a:gd name="connsiteY2-6" fmla="*/ 6858000 h 6892724"/>
              <a:gd name="connsiteX3-7" fmla="*/ 1863524 w 4977139"/>
              <a:gd name="connsiteY3-8" fmla="*/ 6892724 h 6892724"/>
              <a:gd name="connsiteX4-9" fmla="*/ 0 w 4977139"/>
              <a:gd name="connsiteY4-10" fmla="*/ 0 h 6892724"/>
              <a:gd name="connsiteX0-11" fmla="*/ 0 w 4977139"/>
              <a:gd name="connsiteY0-12" fmla="*/ 0 h 6892724"/>
              <a:gd name="connsiteX1-13" fmla="*/ 4977139 w 4977139"/>
              <a:gd name="connsiteY1-14" fmla="*/ 0 h 6892724"/>
              <a:gd name="connsiteX2-15" fmla="*/ 4977139 w 4977139"/>
              <a:gd name="connsiteY2-16" fmla="*/ 6892724 h 6892724"/>
              <a:gd name="connsiteX3-17" fmla="*/ 1863524 w 4977139"/>
              <a:gd name="connsiteY3-18" fmla="*/ 6892724 h 6892724"/>
              <a:gd name="connsiteX4-19" fmla="*/ 0 w 4977139"/>
              <a:gd name="connsiteY4-20" fmla="*/ 0 h 68927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977139" h="6892724">
                <a:moveTo>
                  <a:pt x="0" y="0"/>
                </a:moveTo>
                <a:lnTo>
                  <a:pt x="4977139" y="0"/>
                </a:lnTo>
                <a:lnTo>
                  <a:pt x="4977139" y="6892724"/>
                </a:lnTo>
                <a:lnTo>
                  <a:pt x="1863524" y="6892724"/>
                </a:lnTo>
                <a:lnTo>
                  <a:pt x="0" y="0"/>
                </a:lnTo>
                <a:close/>
              </a:path>
            </a:pathLst>
          </a:custGeom>
        </p:spPr>
        <p:txBody>
          <a:bodyPr tIns="274320" rIns="274320" rtlCol="0">
            <a:normAutofit/>
          </a:bodyPr>
          <a:lstStyle>
            <a:lvl1pPr marL="0" indent="0" algn="r">
              <a:buNone/>
              <a:defRPr lang="ja-JP" sz="2000"/>
            </a:lvl1pPr>
          </a:lstStyle>
          <a:p>
            <a:pPr rtl="0"/>
            <a:r>
              <a:rPr lang="ja-JP"/>
              <a:t>アイコンをクリックして画像を追加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​​コネクタ(S) 6"/>
          <p:cNvCxnSpPr/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​​コネクタ(S) 7"/>
          <p:cNvCxnSpPr/>
          <p:nvPr userDrawn="1"/>
        </p:nvCxnSpPr>
        <p:spPr>
          <a:xfrm flipH="1">
            <a:off x="10911820" y="0"/>
            <a:ext cx="913577" cy="68580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3970117" y="185195"/>
            <a:ext cx="6930838" cy="1505493"/>
          </a:xfrm>
        </p:spPr>
        <p:txBody>
          <a:bodyPr rtlCol="0" anchor="b" anchorCtr="0">
            <a:noAutofit/>
          </a:bodyPr>
          <a:lstStyle>
            <a:lvl1pPr>
              <a:defRPr lang="ja-JP" sz="3600"/>
            </a:lvl1pPr>
          </a:lstStyle>
          <a:p>
            <a:pPr rtl="0"/>
            <a:r>
              <a:rPr lang="ja-JP" dirty="0"/>
              <a:t>クリックしてタイトルを追加</a:t>
            </a:r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-18788" y="-22860"/>
            <a:ext cx="3291840" cy="6903720"/>
          </a:xfrm>
        </p:spPr>
        <p:txBody>
          <a:bodyPr lIns="182880" tIns="274320" rIns="182880" rtlCol="0">
            <a:normAutofit/>
          </a:bodyPr>
          <a:lstStyle>
            <a:lvl1pPr marL="0" indent="0" algn="ctr">
              <a:buNone/>
              <a:defRPr lang="ja-JP" sz="2000"/>
            </a:lvl1pPr>
          </a:lstStyle>
          <a:p>
            <a:pPr rtl="0"/>
            <a:r>
              <a:rPr lang="ja-JP"/>
              <a:t>アイコンをクリックして画像を追加</a:t>
            </a:r>
          </a:p>
        </p:txBody>
      </p:sp>
      <p:sp>
        <p:nvSpPr>
          <p:cNvPr id="11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3970116" y="2022395"/>
            <a:ext cx="6941703" cy="4297680"/>
          </a:xfrm>
        </p:spPr>
        <p:txBody>
          <a:bodyPr rtlCol="0">
            <a:normAutofit/>
          </a:bodyPr>
          <a:lstStyle>
            <a:lvl1pPr marL="228600" indent="-228600"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lang="ja-JP" sz="1800"/>
            </a:lvl1pPr>
            <a:lvl2pPr>
              <a:spcBef>
                <a:spcPts val="1000"/>
              </a:spcBef>
              <a:spcAft>
                <a:spcPts val="1500"/>
              </a:spcAft>
              <a:defRPr lang="ja-JP" sz="1800"/>
            </a:lvl2pPr>
            <a:lvl3pPr>
              <a:spcBef>
                <a:spcPts val="1000"/>
              </a:spcBef>
              <a:spcAft>
                <a:spcPts val="1500"/>
              </a:spcAft>
              <a:defRPr lang="ja-JP" sz="1800"/>
            </a:lvl3pPr>
            <a:lvl4pPr>
              <a:spcBef>
                <a:spcPts val="1000"/>
              </a:spcBef>
              <a:spcAft>
                <a:spcPts val="1500"/>
              </a:spcAft>
              <a:defRPr lang="ja-JP" sz="1800"/>
            </a:lvl4pPr>
            <a:lvl5pPr>
              <a:spcBef>
                <a:spcPts val="1000"/>
              </a:spcBef>
              <a:spcAft>
                <a:spcPts val="1500"/>
              </a:spcAft>
              <a:defRPr lang="ja-JP" sz="1800"/>
            </a:lvl5pPr>
          </a:lstStyle>
          <a:p>
            <a:pPr lvl="0" rtl="0"/>
            <a:r>
              <a:rPr lang="ja-JP"/>
              <a:t>クリックしてテキストを追加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+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(F) 10"/>
          <p:cNvSpPr/>
          <p:nvPr userDrawn="1"/>
        </p:nvSpPr>
        <p:spPr>
          <a:xfrm>
            <a:off x="0" y="0"/>
            <a:ext cx="7470792" cy="6858000"/>
          </a:xfrm>
          <a:custGeom>
            <a:avLst/>
            <a:gdLst>
              <a:gd name="connsiteX0" fmla="*/ 0 w 7470792"/>
              <a:gd name="connsiteY0" fmla="*/ 0 h 6858000"/>
              <a:gd name="connsiteX1" fmla="*/ 7470792 w 7470792"/>
              <a:gd name="connsiteY1" fmla="*/ 0 h 6858000"/>
              <a:gd name="connsiteX2" fmla="*/ 5633197 w 7470792"/>
              <a:gd name="connsiteY2" fmla="*/ 6858000 h 6858000"/>
              <a:gd name="connsiteX3" fmla="*/ 0 w 74707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70792" h="6858000">
                <a:moveTo>
                  <a:pt x="0" y="0"/>
                </a:moveTo>
                <a:lnTo>
                  <a:pt x="7470792" y="0"/>
                </a:lnTo>
                <a:lnTo>
                  <a:pt x="56331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ja-JP"/>
            </a:defPPr>
          </a:lstStyle>
          <a:p>
            <a:pPr algn="ctr" rtl="0"/>
            <a:endParaRPr lang="ja-JP">
              <a:ln>
                <a:noFill/>
              </a:ln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8" name="直線​​コネクタ(S) 7"/>
          <p:cNvCxnSpPr/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​​コネクタ(S) 8"/>
          <p:cNvCxnSpPr/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​​コネクタ(S) 9"/>
          <p:cNvCxnSpPr/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​​コネクタ(S) 10"/>
          <p:cNvCxnSpPr/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​​コネクタ(S) 11"/>
          <p:cNvCxnSpPr/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​​コネクタ(S) 12"/>
          <p:cNvCxnSpPr/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​​コネクタ(S) 13"/>
          <p:cNvCxnSpPr/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524000" y="685800"/>
            <a:ext cx="9144000" cy="3136738"/>
          </a:xfrm>
        </p:spPr>
        <p:txBody>
          <a:bodyPr rtlCol="0" anchor="b">
            <a:noAutofit/>
          </a:bodyPr>
          <a:lstStyle>
            <a:lvl1pPr algn="ctr">
              <a:defRPr lang="ja-JP" sz="4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dirty="0"/>
              <a:t>クリックしてタイトルを追加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978800"/>
            <a:ext cx="9144000" cy="1965960"/>
          </a:xfrm>
        </p:spPr>
        <p:txBody>
          <a:bodyPr rtlCol="0">
            <a:noAutofit/>
          </a:bodyPr>
          <a:lstStyle>
            <a:lvl1pPr marL="0" indent="0" algn="ctr">
              <a:buNone/>
              <a:defRPr lang="ja-JP" sz="1800" b="1" cap="all" baseline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lang="ja-JP" sz="2000"/>
            </a:lvl2pPr>
            <a:lvl3pPr marL="914400" indent="0" algn="ctr">
              <a:buNone/>
              <a:defRPr lang="ja-JP" sz="1800"/>
            </a:lvl3pPr>
            <a:lvl4pPr marL="1371600" indent="0" algn="ctr">
              <a:buNone/>
              <a:defRPr lang="ja-JP" sz="1600"/>
            </a:lvl4pPr>
            <a:lvl5pPr marL="1828800" indent="0" algn="ctr">
              <a:buNone/>
              <a:defRPr lang="ja-JP" sz="1600"/>
            </a:lvl5pPr>
            <a:lvl6pPr marL="2286000" indent="0" algn="ctr">
              <a:buNone/>
              <a:defRPr lang="ja-JP" sz="1600"/>
            </a:lvl6pPr>
            <a:lvl7pPr marL="2743200" indent="0" algn="ctr">
              <a:buNone/>
              <a:defRPr lang="ja-JP" sz="1600"/>
            </a:lvl7pPr>
            <a:lvl8pPr marL="3200400" indent="0" algn="ctr">
              <a:buNone/>
              <a:defRPr lang="ja-JP" sz="1600"/>
            </a:lvl8pPr>
            <a:lvl9pPr marL="3657600" indent="0" algn="ctr">
              <a:buNone/>
              <a:defRPr lang="ja-JP" sz="1600"/>
            </a:lvl9pPr>
          </a:lstStyle>
          <a:p>
            <a:pPr rtl="0"/>
            <a:r>
              <a:rPr lang="ja-JP"/>
              <a:t>クリックしてサブタイトルを追加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段組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​​コネクタ(S) 7"/>
          <p:cNvCxnSpPr/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​​コネクタ(S) 8"/>
          <p:cNvCxnSpPr/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​​コネクタ(S) 9"/>
          <p:cNvCxnSpPr/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​​コネクタ(S) 10"/>
          <p:cNvCxnSpPr/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​​コネクタ(S) 11"/>
          <p:cNvCxnSpPr/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​​コネクタ(S) 12"/>
          <p:cNvCxnSpPr/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​​コネクタ(S) 13"/>
          <p:cNvCxnSpPr/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lang="ja-JP" sz="3600"/>
            </a:lvl1pPr>
          </a:lstStyle>
          <a:p>
            <a:pPr rtl="0"/>
            <a:r>
              <a:rPr lang="ja-JP" dirty="0"/>
              <a:t>クリックしてタイトルを追加</a:t>
            </a:r>
          </a:p>
        </p:txBody>
      </p:sp>
      <p:sp>
        <p:nvSpPr>
          <p:cNvPr id="17" name="コンテンツ プレースホルダー 3"/>
          <p:cNvSpPr>
            <a:spLocks noGrp="1"/>
          </p:cNvSpPr>
          <p:nvPr>
            <p:ph sz="half" idx="14" hasCustomPrompt="1"/>
          </p:nvPr>
        </p:nvSpPr>
        <p:spPr>
          <a:xfrm>
            <a:off x="834961" y="2032663"/>
            <a:ext cx="4463005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lang="ja-JP" sz="1800"/>
            </a:lvl1pPr>
            <a:lvl2pPr marL="0">
              <a:spcBef>
                <a:spcPts val="1000"/>
              </a:spcBef>
              <a:spcAft>
                <a:spcPts val="500"/>
              </a:spcAft>
              <a:defRPr lang="ja-JP" sz="1800"/>
            </a:lvl2pPr>
            <a:lvl3pPr marL="457200">
              <a:spcBef>
                <a:spcPts val="1000"/>
              </a:spcBef>
              <a:spcAft>
                <a:spcPts val="500"/>
              </a:spcAft>
              <a:defRPr lang="ja-JP" sz="1800"/>
            </a:lvl3pPr>
            <a:lvl4pPr marL="685800">
              <a:spcBef>
                <a:spcPts val="1000"/>
              </a:spcBef>
              <a:spcAft>
                <a:spcPts val="500"/>
              </a:spcAft>
              <a:defRPr lang="ja-JP" sz="1800"/>
            </a:lvl4pPr>
            <a:lvl5pPr marL="914400">
              <a:spcBef>
                <a:spcPts val="1000"/>
              </a:spcBef>
              <a:spcAft>
                <a:spcPts val="500"/>
              </a:spcAft>
              <a:defRPr lang="ja-JP" sz="1800"/>
            </a:lvl5pPr>
          </a:lstStyle>
          <a:p>
            <a:pPr lvl="0" rtl="0"/>
            <a:r>
              <a:rPr lang="ja-JP"/>
              <a:t>クリックしてテキストを追加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15" name="コンテンツ プレースホルダー 3"/>
          <p:cNvSpPr>
            <a:spLocks noGrp="1"/>
          </p:cNvSpPr>
          <p:nvPr>
            <p:ph sz="half" idx="13" hasCustomPrompt="1"/>
          </p:nvPr>
        </p:nvSpPr>
        <p:spPr>
          <a:xfrm>
            <a:off x="6141720" y="2032663"/>
            <a:ext cx="5212080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lang="ja-JP" sz="1800"/>
            </a:lvl1pPr>
            <a:lvl2pPr marL="0">
              <a:spcBef>
                <a:spcPts val="1000"/>
              </a:spcBef>
              <a:spcAft>
                <a:spcPts val="500"/>
              </a:spcAft>
              <a:defRPr lang="ja-JP" sz="1800"/>
            </a:lvl2pPr>
            <a:lvl3pPr marL="457200">
              <a:spcBef>
                <a:spcPts val="1000"/>
              </a:spcBef>
              <a:spcAft>
                <a:spcPts val="500"/>
              </a:spcAft>
              <a:defRPr lang="ja-JP" sz="1800"/>
            </a:lvl3pPr>
            <a:lvl4pPr marL="685800">
              <a:spcBef>
                <a:spcPts val="1000"/>
              </a:spcBef>
              <a:spcAft>
                <a:spcPts val="500"/>
              </a:spcAft>
              <a:defRPr lang="ja-JP" sz="1800"/>
            </a:lvl4pPr>
            <a:lvl5pPr marL="914400">
              <a:spcBef>
                <a:spcPts val="1000"/>
              </a:spcBef>
              <a:spcAft>
                <a:spcPts val="500"/>
              </a:spcAft>
              <a:defRPr lang="ja-JP" sz="1800"/>
            </a:lvl5pPr>
          </a:lstStyle>
          <a:p>
            <a:pPr lvl="0" rtl="0"/>
            <a:r>
              <a:rPr lang="ja-JP"/>
              <a:t>クリックしてテキストを追加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0CE3C40B-4D3E-4960-B8CF-8FAEF87BAA19}" type="datetime1">
              <a:rPr lang="ja-JP" altLang="en-US" smtClean="0"/>
              <a:t>2025/4/8</a:t>
            </a:fld>
            <a:endParaRPr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CBD12358-51D2-46B3-9BDE-DF29528B9454}" type="slidenum">
              <a:rPr lang="en-US" altLang="ja-JP" smtClean="0"/>
              <a:t>‹#›</a:t>
            </a:fld>
            <a:endParaRPr 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段組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​​コネクタ(S) 7"/>
          <p:cNvCxnSpPr/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​​コネクタ(S) 8"/>
          <p:cNvCxnSpPr/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​​コネクタ(S) 9"/>
          <p:cNvCxnSpPr/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​​コネクタ(S) 10"/>
          <p:cNvCxnSpPr/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​​コネクタ(S) 11"/>
          <p:cNvCxnSpPr/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​​コネクタ(S) 12"/>
          <p:cNvCxnSpPr/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​​コネクタ(S) 13"/>
          <p:cNvCxnSpPr/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>
              <a:defRPr lang="ja-JP" sz="3600"/>
            </a:lvl1pPr>
          </a:lstStyle>
          <a:p>
            <a:pPr rtl="0"/>
            <a:r>
              <a:rPr lang="ja-JP" dirty="0"/>
              <a:t>クリックしてタイトルを追加</a:t>
            </a:r>
          </a:p>
        </p:txBody>
      </p:sp>
      <p:sp>
        <p:nvSpPr>
          <p:cNvPr id="17" name="コンテンツ プレースホルダー 3"/>
          <p:cNvSpPr>
            <a:spLocks noGrp="1"/>
          </p:cNvSpPr>
          <p:nvPr>
            <p:ph sz="half" idx="15" hasCustomPrompt="1"/>
          </p:nvPr>
        </p:nvSpPr>
        <p:spPr>
          <a:xfrm>
            <a:off x="838199" y="2078963"/>
            <a:ext cx="3435628" cy="4067492"/>
          </a:xfrm>
        </p:spPr>
        <p:txBody>
          <a:bodyPr rtlCol="0">
            <a:normAutofit/>
          </a:bodyPr>
          <a:lstStyle>
            <a:lvl1pPr marL="4572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eriod"/>
              <a:defRPr lang="ja-JP" sz="1800"/>
            </a:lvl1pPr>
            <a:lvl2pPr marL="9144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eriod"/>
              <a:defRPr lang="ja-JP" sz="1800"/>
            </a:lvl2pPr>
            <a:lvl3pPr marL="13716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arenR"/>
              <a:defRPr lang="ja-JP" sz="1800"/>
            </a:lvl3pPr>
            <a:lvl4pPr marL="18288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arenR"/>
              <a:defRPr lang="ja-JP" sz="1800"/>
            </a:lvl4pPr>
            <a:lvl5pPr marL="2228850" indent="-457200">
              <a:spcBef>
                <a:spcPts val="1000"/>
              </a:spcBef>
              <a:spcAft>
                <a:spcPts val="500"/>
              </a:spcAft>
              <a:buFont typeface="+mj-lt"/>
              <a:buAutoNum type="romanLcPeriod"/>
              <a:defRPr lang="ja-JP" sz="1800"/>
            </a:lvl5pPr>
          </a:lstStyle>
          <a:p>
            <a:pPr lvl="0" rtl="0"/>
            <a:r>
              <a:rPr lang="ja-JP"/>
              <a:t>クリックしてテキストを追加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16" name="コンテンツ プレースホルダー 3"/>
          <p:cNvSpPr>
            <a:spLocks noGrp="1"/>
          </p:cNvSpPr>
          <p:nvPr>
            <p:ph sz="half" idx="14" hasCustomPrompt="1"/>
          </p:nvPr>
        </p:nvSpPr>
        <p:spPr>
          <a:xfrm>
            <a:off x="4965539" y="2087315"/>
            <a:ext cx="6007261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lang="ja-JP" sz="1800"/>
            </a:lvl1pPr>
            <a:lvl2pPr marL="0">
              <a:spcBef>
                <a:spcPts val="1000"/>
              </a:spcBef>
              <a:spcAft>
                <a:spcPts val="500"/>
              </a:spcAft>
              <a:defRPr lang="ja-JP" sz="1800"/>
            </a:lvl2pPr>
            <a:lvl3pPr marL="457200">
              <a:spcBef>
                <a:spcPts val="1000"/>
              </a:spcBef>
              <a:spcAft>
                <a:spcPts val="500"/>
              </a:spcAft>
              <a:defRPr lang="ja-JP" sz="1800"/>
            </a:lvl3pPr>
            <a:lvl4pPr marL="685800">
              <a:spcBef>
                <a:spcPts val="1000"/>
              </a:spcBef>
              <a:spcAft>
                <a:spcPts val="500"/>
              </a:spcAft>
              <a:defRPr lang="ja-JP" sz="1800"/>
            </a:lvl4pPr>
            <a:lvl5pPr marL="914400">
              <a:spcBef>
                <a:spcPts val="1000"/>
              </a:spcBef>
              <a:spcAft>
                <a:spcPts val="500"/>
              </a:spcAft>
              <a:defRPr lang="ja-JP" sz="1800"/>
            </a:lvl5pPr>
          </a:lstStyle>
          <a:p>
            <a:pPr lvl="0" rtl="0"/>
            <a:r>
              <a:rPr lang="ja-JP"/>
              <a:t>クリックしてテキストを追加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5ED75372-59F4-4989-99CE-21F4C189B727}" type="datetime1">
              <a:rPr lang="ja-JP" altLang="en-US" smtClean="0"/>
              <a:t>2025/4/8</a:t>
            </a:fld>
            <a:endParaRPr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CBD12358-51D2-46B3-9BDE-DF29528B9454}" type="slidenum">
              <a:rPr lang="en-US" altLang="ja-JP" smtClean="0"/>
              <a:t>‹#›</a:t>
            </a:fld>
            <a:endParaRPr 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 + 画像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​​コネクタ(S) 3"/>
          <p:cNvCxnSpPr/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​​コネクタ(S) 8"/>
          <p:cNvCxnSpPr/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​​コネクタ(S) 9"/>
          <p:cNvCxnSpPr/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6645965" cy="1325563"/>
          </a:xfrm>
        </p:spPr>
        <p:txBody>
          <a:bodyPr rtlCol="0" anchor="b" anchorCtr="0">
            <a:noAutofit/>
          </a:bodyPr>
          <a:lstStyle>
            <a:lvl1pPr>
              <a:defRPr lang="ja-JP" sz="3600"/>
            </a:lvl1pPr>
          </a:lstStyle>
          <a:p>
            <a:pPr rtl="0"/>
            <a:endParaRPr 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 hasCustomPrompt="1"/>
          </p:nvPr>
        </p:nvSpPr>
        <p:spPr>
          <a:xfrm>
            <a:off x="838201" y="2055813"/>
            <a:ext cx="5781261" cy="406749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lang="ja-JP" sz="1800"/>
            </a:lvl1pPr>
            <a:lvl2pPr>
              <a:spcBef>
                <a:spcPts val="1000"/>
              </a:spcBef>
              <a:spcAft>
                <a:spcPts val="500"/>
              </a:spcAft>
              <a:defRPr lang="ja-JP" sz="1600"/>
            </a:lvl2pPr>
            <a:lvl3pPr>
              <a:spcBef>
                <a:spcPts val="1000"/>
              </a:spcBef>
              <a:spcAft>
                <a:spcPts val="500"/>
              </a:spcAft>
              <a:defRPr lang="ja-JP" sz="1400"/>
            </a:lvl3pPr>
            <a:lvl4pPr>
              <a:spcBef>
                <a:spcPts val="1000"/>
              </a:spcBef>
              <a:spcAft>
                <a:spcPts val="500"/>
              </a:spcAft>
              <a:defRPr lang="ja-JP" sz="1200"/>
            </a:lvl4pPr>
            <a:lvl5pPr>
              <a:spcBef>
                <a:spcPts val="1000"/>
              </a:spcBef>
              <a:spcAft>
                <a:spcPts val="500"/>
              </a:spcAft>
              <a:defRPr lang="ja-JP" sz="1200"/>
            </a:lvl5pPr>
          </a:lstStyle>
          <a:p>
            <a:pPr lvl="0" rtl="0"/>
            <a:r>
              <a:rPr lang="ja-JP"/>
              <a:t>クリックしてテキストを追加</a:t>
            </a:r>
          </a:p>
          <a:p>
            <a:pPr lvl="1" rtl="0"/>
            <a:r>
              <a:rPr lang="ja-JP"/>
              <a:t>第 2 レベル</a:t>
            </a:r>
          </a:p>
          <a:p>
            <a:pPr lvl="2" rtl="0"/>
            <a:r>
              <a:rPr lang="ja-JP"/>
              <a:t>第 3 レベル</a:t>
            </a:r>
          </a:p>
          <a:p>
            <a:pPr lvl="3" rtl="0"/>
            <a:r>
              <a:rPr lang="ja-JP"/>
              <a:t>第 4 レベル</a:t>
            </a:r>
          </a:p>
          <a:p>
            <a:pPr lvl="4" rtl="0"/>
            <a:r>
              <a:rPr lang="ja-JP"/>
              <a:t>第 5 レベル</a:t>
            </a:r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7566991" y="-22860"/>
            <a:ext cx="4625008" cy="690372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lang="ja-JP" sz="2000"/>
            </a:lvl1pPr>
          </a:lstStyle>
          <a:p>
            <a:pPr rtl="0"/>
            <a:r>
              <a:rPr lang="ja-JP"/>
              <a:t>アイコンをクリックして画像を追加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C589754E-50FC-4F5B-8027-6180A911CAD4}" type="datetime1">
              <a:rPr lang="ja-JP" altLang="en-US" smtClean="0"/>
              <a:t>2025/4/8</a:t>
            </a:fld>
            <a:endParaRPr 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endParaRPr 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ja-JP"/>
            </a:defPPr>
          </a:lstStyle>
          <a:p>
            <a:pPr rtl="0"/>
            <a:fld id="{CBD12358-51D2-46B3-9BDE-DF29528B9454}" type="slidenum">
              <a:rPr lang="en-US" altLang="ja-JP" smtClean="0"/>
              <a:t>‹#›</a:t>
            </a:fld>
            <a:endParaRPr 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ja-JP"/>
            </a:defPPr>
          </a:lstStyle>
          <a:p>
            <a:pPr rtl="0"/>
            <a:r>
              <a:rPr lang="ja-JP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ja-JP"/>
            </a:defPPr>
          </a:lstStyle>
          <a:p>
            <a:pPr lvl="0" rtl="0"/>
            <a:r>
              <a:rPr lang="ja-JP" dirty="0"/>
              <a:t>クリックしてマスター テキストのスタイルを編集</a:t>
            </a:r>
          </a:p>
          <a:p>
            <a:pPr lvl="1" rtl="0"/>
            <a:r>
              <a:rPr lang="ja-JP" dirty="0"/>
              <a:t>第 2 レベル</a:t>
            </a:r>
          </a:p>
          <a:p>
            <a:pPr lvl="2" rtl="0"/>
            <a:r>
              <a:rPr lang="ja-JP" dirty="0"/>
              <a:t>第 3 レベル</a:t>
            </a:r>
          </a:p>
          <a:p>
            <a:pPr lvl="3" rtl="0"/>
            <a:r>
              <a:rPr lang="ja-JP" dirty="0"/>
              <a:t>第 4 レベル</a:t>
            </a:r>
          </a:p>
          <a:p>
            <a:pPr lvl="4" rtl="0"/>
            <a:r>
              <a:rPr lang="ja-JP" dirty="0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ja-JP" sz="1200">
                <a:solidFill>
                  <a:schemeClr val="tx1">
                    <a:tint val="82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836EBFD-33B1-486C-B4EC-DA728D408CD3}" type="datetime1">
              <a:rPr lang="ja-JP" altLang="en-US" smtClean="0"/>
              <a:t>2025/4/8</a:t>
            </a:fld>
            <a:endParaRPr 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ja-JP" sz="1200">
                <a:solidFill>
                  <a:schemeClr val="tx1">
                    <a:tint val="82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ja-JP" sz="1200">
                <a:solidFill>
                  <a:schemeClr val="tx1">
                    <a:tint val="82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CBD12358-51D2-46B3-9BDE-DF29528B9454}" type="slidenum">
              <a:rPr lang="en-US" altLang="ja-JP" smtClean="0"/>
              <a:t>‹#›</a:t>
            </a:fld>
            <a:endParaRPr lang="en-US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ja-JP" sz="4000" i="0" kern="1200" cap="all" baseline="0">
          <a:solidFill>
            <a:schemeClr val="accent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ja-JP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ja-JP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ja-JP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ja-JP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ja-JP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ja-JP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ja-JP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ja-JP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ja-JP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lang="ja-JP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ja-JP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ja-JP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ja-JP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ja-JP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ja-JP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ja-JP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ja-JP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ja-JP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.png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図表 11"/>
          <p:cNvGraphicFramePr/>
          <p:nvPr/>
        </p:nvGraphicFramePr>
        <p:xfrm>
          <a:off x="4864100" y="2672080"/>
          <a:ext cx="2481580" cy="393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2830" y="2006600"/>
            <a:ext cx="7659370" cy="1845945"/>
          </a:xfrm>
        </p:spPr>
        <p:txBody>
          <a:bodyPr/>
          <a:lstStyle/>
          <a:p>
            <a:pPr algn="ctr"/>
            <a:r>
              <a:rPr kumimoji="1" lang="en-US" altLang="ja-JP" sz="2000"/>
              <a:t> </a:t>
            </a:r>
            <a:r>
              <a:rPr kumimoji="1" altLang="en-US" sz="2000" dirty="0"/>
              <a:t>　合同会社ブライト　経営</a:t>
            </a:r>
            <a:r>
              <a:rPr kumimoji="1" lang="ja-JP" altLang="en-US" sz="2000" dirty="0"/>
              <a:t>理念</a:t>
            </a:r>
            <a:br>
              <a:rPr kumimoji="1" lang="ja-JP" altLang="en-US" sz="2000" dirty="0"/>
            </a:br>
            <a:r>
              <a:rPr kumimoji="1" lang="ja-JP" altLang="en-US" sz="2000" dirty="0"/>
              <a:t>利用者の権利を大事にし、安心できる居場所の提供を行います。　</a:t>
            </a:r>
            <a:br>
              <a:rPr kumimoji="1" lang="ja-JP" altLang="en-US" sz="2000" dirty="0"/>
            </a:br>
            <a:br>
              <a:rPr kumimoji="1" lang="ja-JP" altLang="en-US" sz="2000" dirty="0"/>
            </a:br>
            <a:r>
              <a:rPr kumimoji="1" lang="ja-JP" altLang="en-US" sz="2000" dirty="0"/>
              <a:t>地域の課題解決に向け、考え行動できる会社に変革します。</a:t>
            </a:r>
            <a:br>
              <a:rPr kumimoji="1" lang="ja-JP" altLang="en-US" sz="2000" dirty="0"/>
            </a:br>
            <a:r>
              <a:rPr kumimoji="1" lang="ja-JP" altLang="en-US" sz="2000" dirty="0"/>
              <a:t>　</a:t>
            </a:r>
            <a:br>
              <a:rPr kumimoji="1" lang="ja-JP" altLang="en-US" sz="2000" dirty="0"/>
            </a:br>
            <a:r>
              <a:rPr kumimoji="1" lang="ja-JP" altLang="en-US" sz="2000" dirty="0"/>
              <a:t>一人一人の想いを尊重し、共感し分かち合います。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7195" y="323215"/>
            <a:ext cx="11030585" cy="1064895"/>
          </a:xfrm>
        </p:spPr>
        <p:txBody>
          <a:bodyPr>
            <a:normAutofit/>
          </a:bodyPr>
          <a:lstStyle/>
          <a:p>
            <a:r>
              <a:rPr lang="ja-JP" altLang="en-US" sz="2000" dirty="0">
                <a:effectLst>
                  <a:innerShdw blurRad="114300">
                    <a:prstClr val="black"/>
                  </a:innerShdw>
                </a:effectLst>
                <a:latin typeface="HGｺﾞｼｯｸE" panose="020B0909000000000000" charset="-128"/>
                <a:ea typeface="HGｺﾞｼｯｸE" panose="020B0909000000000000" charset="-128"/>
              </a:rPr>
              <a:t>いつからでもやり</a:t>
            </a:r>
            <a:r>
              <a:rPr lang="ja-JP" altLang="en-US" sz="2000" dirty="0">
                <a:latin typeface="HGｺﾞｼｯｸE" panose="020B0909000000000000" charset="-128"/>
                <a:ea typeface="HGｺﾞｼｯｸE" panose="020B0909000000000000" charset="-128"/>
              </a:rPr>
              <a:t>直せる場所、障害があっても未来の希望の持てる場所を作る！</a:t>
            </a:r>
          </a:p>
        </p:txBody>
      </p:sp>
      <p:sp>
        <p:nvSpPr>
          <p:cNvPr id="4" name="矢印: 下 3"/>
          <p:cNvSpPr/>
          <p:nvPr/>
        </p:nvSpPr>
        <p:spPr>
          <a:xfrm>
            <a:off x="4791710" y="1028700"/>
            <a:ext cx="869315" cy="8851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0" name="画像プレースホルダ 9"/>
          <p:cNvPicPr>
            <a:picLocks noGrp="1" noChangeAspect="1"/>
          </p:cNvPicPr>
          <p:nvPr>
            <p:ph type="pic" sz="quarter" idx="13"/>
          </p:nvPr>
        </p:nvPicPr>
        <p:blipFill>
          <a:blip r:embed="rId8"/>
          <a:stretch>
            <a:fillRect/>
          </a:stretch>
        </p:blipFill>
        <p:spPr>
          <a:xfrm>
            <a:off x="9495155" y="10541000"/>
            <a:ext cx="6675120" cy="492188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3000"/>
              </a:srgbClr>
            </a:outerShdw>
          </a:effectLst>
        </p:spPr>
      </p:pic>
      <p:graphicFrame>
        <p:nvGraphicFramePr>
          <p:cNvPr id="13" name="図表 12"/>
          <p:cNvGraphicFramePr/>
          <p:nvPr/>
        </p:nvGraphicFramePr>
        <p:xfrm>
          <a:off x="1757680" y="3852545"/>
          <a:ext cx="8349615" cy="287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テキストボックス 13"/>
          <p:cNvSpPr txBox="1"/>
          <p:nvPr/>
        </p:nvSpPr>
        <p:spPr>
          <a:xfrm>
            <a:off x="3568700" y="5800725"/>
            <a:ext cx="12954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/>
              <a:t>2030</a:t>
            </a:r>
            <a:r>
              <a:rPr altLang="en-US"/>
              <a:t>年事業所を</a:t>
            </a:r>
            <a:r>
              <a:rPr lang="en-US" altLang="ja-JP"/>
              <a:t>5</a:t>
            </a:r>
            <a:r>
              <a:rPr altLang="en-US"/>
              <a:t>棟運営！</a:t>
            </a:r>
          </a:p>
        </p:txBody>
      </p:sp>
      <p:sp>
        <p:nvSpPr>
          <p:cNvPr id="16" name="テキストボックス 15"/>
          <p:cNvSpPr txBox="1"/>
          <p:nvPr/>
        </p:nvSpPr>
        <p:spPr>
          <a:xfrm>
            <a:off x="4712970" y="5103495"/>
            <a:ext cx="14414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/>
              <a:t>2032</a:t>
            </a:r>
            <a:r>
              <a:rPr altLang="en-US"/>
              <a:t>年就労事業所ＯＰＥＮ</a:t>
            </a:r>
          </a:p>
        </p:txBody>
      </p:sp>
      <p:sp>
        <p:nvSpPr>
          <p:cNvPr id="5" name="テキストボックス 4"/>
          <p:cNvSpPr txBox="1"/>
          <p:nvPr/>
        </p:nvSpPr>
        <p:spPr>
          <a:xfrm>
            <a:off x="4353560" y="4004945"/>
            <a:ext cx="1541145" cy="43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/>
              <a:t>10</a:t>
            </a:r>
            <a:r>
              <a:rPr altLang="en-US"/>
              <a:t>年ビジョン</a:t>
            </a:r>
          </a:p>
        </p:txBody>
      </p:sp>
      <p:sp>
        <p:nvSpPr>
          <p:cNvPr id="11" name="テキストボックス 10"/>
          <p:cNvSpPr txBox="1"/>
          <p:nvPr/>
        </p:nvSpPr>
        <p:spPr>
          <a:xfrm>
            <a:off x="6390005" y="4679950"/>
            <a:ext cx="19900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/>
              <a:t>20</a:t>
            </a:r>
            <a:r>
              <a:rPr altLang="en-US"/>
              <a:t>３</a:t>
            </a:r>
            <a:r>
              <a:rPr lang="en-US" altLang="ja-JP"/>
              <a:t>5</a:t>
            </a:r>
            <a:r>
              <a:rPr altLang="en-US"/>
              <a:t>年　函館</a:t>
            </a:r>
            <a:r>
              <a:rPr lang="ja-JP" altLang="en-US"/>
              <a:t>の福祉課題の解決に向けて関係機関と協力し合える関係に！</a:t>
            </a:r>
          </a:p>
        </p:txBody>
      </p:sp>
      <p:pic>
        <p:nvPicPr>
          <p:cNvPr id="15" name="図形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7820" y="4516437"/>
            <a:ext cx="2839720" cy="1765300"/>
          </a:xfrm>
          <a:prstGeom prst="rect">
            <a:avLst/>
          </a:prstGeom>
        </p:spPr>
      </p:pic>
      <p:pic>
        <p:nvPicPr>
          <p:cNvPr id="17" name="図形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39785" y="1757680"/>
            <a:ext cx="3338830" cy="2247265"/>
          </a:xfrm>
          <a:prstGeom prst="rect">
            <a:avLst/>
          </a:prstGeom>
        </p:spPr>
      </p:pic>
      <p:pic>
        <p:nvPicPr>
          <p:cNvPr id="21" name="図形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43035" y="4192905"/>
            <a:ext cx="2583180" cy="24123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43">
      <a:dk1>
        <a:srgbClr val="000000"/>
      </a:dk1>
      <a:lt1>
        <a:srgbClr val="FFFFFF"/>
      </a:lt1>
      <a:dk2>
        <a:srgbClr val="EFEBEB"/>
      </a:dk2>
      <a:lt2>
        <a:srgbClr val="E8E8E8"/>
      </a:lt2>
      <a:accent1>
        <a:srgbClr val="001D2E"/>
      </a:accent1>
      <a:accent2>
        <a:srgbClr val="145766"/>
      </a:accent2>
      <a:accent3>
        <a:srgbClr val="B99B9F"/>
      </a:accent3>
      <a:accent4>
        <a:srgbClr val="A47930"/>
      </a:accent4>
      <a:accent5>
        <a:srgbClr val="0C577C"/>
      </a:accent5>
      <a:accent6>
        <a:srgbClr val="CC836D"/>
      </a:accent6>
      <a:hlink>
        <a:srgbClr val="467886"/>
      </a:hlink>
      <a:folHlink>
        <a:srgbClr val="96607D"/>
      </a:folHlink>
    </a:clrScheme>
    <a:fontScheme name="Custom 98">
      <a:majorFont>
        <a:latin typeface="Meiryo UI "/>
        <a:ea typeface=""/>
        <a:cs typeface="Meiryo UI "/>
      </a:majorFont>
      <a:minorFont>
        <a:latin typeface="Meiryo UI "/>
        <a:ea typeface=""/>
        <a:cs typeface="Meiryo UI 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eiryo UI "/>
        <a:ea typeface=""/>
        <a:cs typeface="Meiryo UI 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eiryo UI "/>
        <a:ea typeface=""/>
        <a:cs typeface="Meiryo UI 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Meiryo UI "/>
        <a:ea typeface=""/>
        <a:cs typeface="Meiryo UI 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eiryo UI "/>
        <a:ea typeface=""/>
        <a:cs typeface="Meiryo UI 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100</Words>
  <Application>Microsoft Office PowerPoint</Application>
  <PresentationFormat>ワイド画面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HGｺﾞｼｯｸE</vt:lpstr>
      <vt:lpstr>Meiryo UI</vt:lpstr>
      <vt:lpstr>Arial</vt:lpstr>
      <vt:lpstr>AngleLinesVTI</vt:lpstr>
      <vt:lpstr> 　合同会社ブライト　経営理念 利用者の権利を大事にし、安心できる居場所の提供を行います。　  地域の課題解決に向け、考え行動できる会社に変革します。 　 一人一人の想いを尊重し、共感し分かち合います。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two ブライト</cp:lastModifiedBy>
  <cp:revision>72</cp:revision>
  <dcterms:created xsi:type="dcterms:W3CDTF">2025-03-06T05:54:00Z</dcterms:created>
  <dcterms:modified xsi:type="dcterms:W3CDTF">2025-04-08T09:26:05Z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KSOProductBuildVer">
    <vt:lpwstr>1041-11.8.2.8498</vt:lpwstr>
  </property>
</Properties>
</file>